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64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98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51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89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93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37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39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14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22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7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5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62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F6478-F5B6-4926-B5E1-17B14F71107D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FF875-07A4-4A25-A462-3662C3D8E7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58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Международная организация по стандартизации ИСО (ISO)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Международная организация по стандартизации </a:t>
            </a:r>
            <a:r>
              <a:rPr lang="ru-RU" dirty="0" smtClean="0"/>
              <a:t>создана </a:t>
            </a:r>
            <a:r>
              <a:rPr lang="ru-RU" dirty="0"/>
              <a:t>в 1946 году. Имеет неправительственный характер. </a:t>
            </a:r>
          </a:p>
          <a:p>
            <a:r>
              <a:rPr lang="ru-RU" dirty="0"/>
              <a:t>Главная цель ИСО - содействие стандартизации в мировом масштабе для облегчения международного товарообмена и взаимопомощи, а также для расширения сотрудничества в области интеллектуальной, научной, технической и экономической деятельности путем разработки </a:t>
            </a:r>
            <a:r>
              <a:rPr lang="ru-RU" b="1" dirty="0"/>
              <a:t>международных стандартов</a:t>
            </a:r>
            <a:r>
              <a:rPr lang="ru-RU" dirty="0"/>
              <a:t>. Членами ИСО являются не правительства, а </a:t>
            </a:r>
            <a:r>
              <a:rPr lang="ru-RU" b="1" dirty="0"/>
              <a:t>национальные организации по стандартизации</a:t>
            </a:r>
            <a:r>
              <a:rPr lang="ru-RU" dirty="0"/>
              <a:t>. Главными структурными подразделениями ИСО являются технические комитеты, подкомитеты и рабочие группы, выполняющие основной вид деятельности - разработку международных стандартов.</a:t>
            </a:r>
          </a:p>
        </p:txBody>
      </p:sp>
    </p:spTree>
    <p:extLst>
      <p:ext uri="{BB962C8B-B14F-4D97-AF65-F5344CB8AC3E}">
        <p14:creationId xmlns:p14="http://schemas.microsoft.com/office/powerpoint/2010/main" val="1000204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336884"/>
            <a:ext cx="11756572" cy="652111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Основными функциями МГС являются:</a:t>
            </a:r>
          </a:p>
          <a:p>
            <a:r>
              <a:rPr lang="ru-RU" dirty="0"/>
              <a:t>– выработка и согласование приоритетных направлений и форм совместной деятельности межгосударственного сотрудничества по стандартизации, метрологии, сертификации и аккредитации в этих областях деятельности;</a:t>
            </a:r>
          </a:p>
          <a:p>
            <a:r>
              <a:rPr lang="ru-RU" dirty="0"/>
              <a:t>– принятие решений о межгосударственных стандартах, выработка и принятие правил и процедур проведения совместных работ, включая:</a:t>
            </a:r>
          </a:p>
          <a:p>
            <a:r>
              <a:rPr lang="ru-RU" dirty="0"/>
              <a:t>– установление единых, обязательных требований к продукции и услугам, обеспечивающих их безопасность для жизни и здоровья человека, охрана окружающей среды, совместимость и взаимозаменяемость, а также единство методов испытаний;</a:t>
            </a:r>
          </a:p>
          <a:p>
            <a:r>
              <a:rPr lang="ru-RU" dirty="0"/>
              <a:t>– установление единых физических величин, допускаемых к применению в государствах СНГ, ведение информационных фондов средств измерений, стандартных образцов и стандартных справочных данных о физических константах и свойствах веществ и материалов;</a:t>
            </a:r>
          </a:p>
          <a:p>
            <a:r>
              <a:rPr lang="ru-RU" dirty="0"/>
              <a:t>– взаимное признание результатов государственных испытаний, метрологической аттестации, поверки и калибровки средств измерений;</a:t>
            </a:r>
          </a:p>
          <a:p>
            <a:r>
              <a:rPr lang="ru-RU" dirty="0"/>
              <a:t>– участие в работе Исполкома СНГ, отраслевых межгосударственных и межправительственных органов по вопросам стандартизации, метрологии, сертификации и аккредитации в этих областях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81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4766" y="836023"/>
            <a:ext cx="11312434" cy="5734594"/>
          </a:xfrm>
        </p:spPr>
        <p:txBody>
          <a:bodyPr/>
          <a:lstStyle/>
          <a:p>
            <a:r>
              <a:rPr lang="ru-RU" dirty="0"/>
              <a:t>Постоянным рабочим органом и депозитарием документов МГС является Бюро по стандартам МГС. Бюро по стандартам создано для выполнения работ по гармонизации технических регламентов, стандартизации, метрологии, оценке (подтверждению) соответствия и подготовки материалов для Исполнительного комитета СНГ.</a:t>
            </a:r>
          </a:p>
          <a:p>
            <a:r>
              <a:rPr lang="ru-RU" dirty="0"/>
              <a:t>В период между заседаниями МГС по вопросам исполнения поручений оперативного характера Бюро по стандартам руководствуется указаниями председателя МГС. Местопребыванием Бюро по стандартам является город Минск, Республика Беларусь.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499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5" y="336884"/>
            <a:ext cx="11443063" cy="628598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Постоянно действующими рабочими органами МГС являются также научно-технические комиссии (НТК), которые созданы для выработки предложений и рекомендаций по формированию согласованной научно-технической политики и координации работ в области гармонизации технических регламентов, стандартизации, метрологии</a:t>
            </a:r>
            <a:r>
              <a:rPr lang="ru-RU" i="1" dirty="0"/>
              <a:t>, </a:t>
            </a:r>
            <a:r>
              <a:rPr lang="ru-RU" dirty="0"/>
              <a:t>оценки (подтверждения) соответствия, в том числе аккредитации и государственного контроля (надзора).</a:t>
            </a:r>
          </a:p>
          <a:p>
            <a:r>
              <a:rPr lang="ru-RU" dirty="0"/>
              <a:t>При МГС создано более 270 межгосударственных технических комитетов по стандартизации. Для разработки межгосударственных стандартов по решению МГС могут создаваться рабочие группы как на постоянной, так и на временной основе.</a:t>
            </a:r>
          </a:p>
          <a:p>
            <a:r>
              <a:rPr lang="ru-RU" dirty="0"/>
              <a:t>За годы существования МГС были заключены важные соглашения относительно создания и применения межгосударственных стандартных образцов состава и свойств веществ и материалов, взаимного признания результатов государственных испытаний, аккредитации испытательных лабораторий, поверки и калибровки средств измерения и т.д. Было принято свыше 3,5 тыс. межгосударственных нормативных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3172269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/>
              <a:t>Комиссия по техническому </a:t>
            </a:r>
            <a:r>
              <a:rPr lang="ru-RU" sz="2800" b="1" dirty="0" smtClean="0"/>
              <a:t>регулированию Евразийского </a:t>
            </a:r>
            <a:r>
              <a:rPr lang="ru-RU" sz="2800" b="1" dirty="0"/>
              <a:t>экономического </a:t>
            </a:r>
            <a:r>
              <a:rPr lang="ru-RU" sz="2800" b="1" dirty="0" smtClean="0"/>
              <a:t>союза </a:t>
            </a:r>
            <a:r>
              <a:rPr lang="ru-RU" sz="2800" b="1" dirty="0"/>
              <a:t>(</a:t>
            </a:r>
            <a:r>
              <a:rPr lang="ru-RU" sz="2800" b="1" dirty="0" smtClean="0"/>
              <a:t>ЕАЭС</a:t>
            </a:r>
            <a:r>
              <a:rPr lang="ru-RU" sz="2800" b="1" dirty="0"/>
              <a:t>)</a:t>
            </a:r>
            <a:r>
              <a:rPr lang="ru-RU" sz="2800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Комиссия является постоянным </a:t>
            </a:r>
            <a:r>
              <a:rPr lang="ru-RU" dirty="0" smtClean="0"/>
              <a:t>рабочим органом Комитета </a:t>
            </a:r>
            <a:r>
              <a:rPr lang="ru-RU" dirty="0" err="1"/>
              <a:t>ЕврАзЭС</a:t>
            </a:r>
            <a:r>
              <a:rPr lang="ru-RU" dirty="0"/>
              <a:t> по взаимодействию государств – членов </a:t>
            </a:r>
            <a:r>
              <a:rPr lang="ru-RU" dirty="0" smtClean="0"/>
              <a:t>ЕАЭС </a:t>
            </a:r>
            <a:r>
              <a:rPr lang="ru-RU" dirty="0"/>
              <a:t>по реализации целей и задач </a:t>
            </a:r>
            <a:r>
              <a:rPr lang="ru-RU" dirty="0" smtClean="0"/>
              <a:t>ЕАЭС</a:t>
            </a:r>
          </a:p>
          <a:p>
            <a:r>
              <a:rPr lang="ru-RU" dirty="0" smtClean="0"/>
              <a:t>Основными </a:t>
            </a:r>
            <a:r>
              <a:rPr lang="ru-RU" dirty="0"/>
              <a:t>задачами Комиссии являются:</a:t>
            </a:r>
          </a:p>
          <a:p>
            <a:r>
              <a:rPr lang="ru-RU" dirty="0"/>
              <a:t>- формирование единой политики в области разработки и применения технических регламентов и гармонизированных с ними стандартов, которые могут использоваться для соблюдения требований технических регламентов </a:t>
            </a:r>
            <a:r>
              <a:rPr lang="ru-RU" dirty="0" smtClean="0"/>
              <a:t>в </a:t>
            </a:r>
            <a:r>
              <a:rPr lang="ru-RU" dirty="0"/>
              <a:t>отношении </a:t>
            </a:r>
            <a:r>
              <a:rPr lang="ru-RU" dirty="0" smtClean="0"/>
              <a:t>товаров, </a:t>
            </a:r>
            <a:r>
              <a:rPr lang="ru-RU" dirty="0"/>
              <a:t>ввозимых на территории государств – членов </a:t>
            </a:r>
            <a:r>
              <a:rPr lang="ru-RU" dirty="0" smtClean="0"/>
              <a:t>ЕАЭС</a:t>
            </a:r>
            <a:r>
              <a:rPr lang="ru-RU" dirty="0"/>
              <a:t>;</a:t>
            </a:r>
          </a:p>
          <a:p>
            <a:r>
              <a:rPr lang="ru-RU" b="1" dirty="0"/>
              <a:t>-</a:t>
            </a:r>
            <a:r>
              <a:rPr lang="ru-RU" dirty="0"/>
              <a:t>подготовка предложений по принятию согласованных решений по вопросам применения технических регламентов, стандартов и требований </a:t>
            </a:r>
            <a:r>
              <a:rPr lang="ru-RU" dirty="0" smtClean="0"/>
              <a:t>и </a:t>
            </a:r>
            <a:r>
              <a:rPr lang="ru-RU" dirty="0"/>
              <a:t>осуществление контроля за исполнением этих решений с целью устранения технических барьеров в торговле, защиты жизни и здоровья людей, животных и растений, имущества, окружающей среды и предупреждения действий, вводящих в заблуждение приобретателей;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68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5011"/>
            <a:ext cx="10515600" cy="579195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Комиссия для решения возложенных на нее задач осуществляет следующие функции:</a:t>
            </a:r>
          </a:p>
          <a:p>
            <a:r>
              <a:rPr lang="ru-RU" dirty="0"/>
              <a:t>а) принимает участие:</a:t>
            </a:r>
          </a:p>
          <a:p>
            <a:r>
              <a:rPr lang="ru-RU" dirty="0"/>
              <a:t>- в разработке предложений по формированию</a:t>
            </a:r>
            <a:r>
              <a:rPr lang="ru-RU" i="1" dirty="0"/>
              <a:t> </a:t>
            </a:r>
            <a:r>
              <a:rPr lang="ru-RU" dirty="0"/>
              <a:t>политики государств-членов </a:t>
            </a:r>
            <a:r>
              <a:rPr lang="ru-RU" dirty="0" smtClean="0"/>
              <a:t>ЕАЭС </a:t>
            </a:r>
            <a:r>
              <a:rPr lang="ru-RU" dirty="0"/>
              <a:t>в сфере технического </a:t>
            </a:r>
            <a:r>
              <a:rPr lang="ru-RU" dirty="0" smtClean="0"/>
              <a:t>регулирования;</a:t>
            </a:r>
            <a:endParaRPr lang="ru-RU" dirty="0"/>
          </a:p>
          <a:p>
            <a:r>
              <a:rPr lang="ru-RU" b="1" dirty="0"/>
              <a:t>-</a:t>
            </a:r>
            <a:r>
              <a:rPr lang="ru-RU" dirty="0"/>
              <a:t>в подготовке предложений по разработке новых и внесению изменений в действующие межгосударственные стандарты и другие нормативные правовые акты государств – членов </a:t>
            </a:r>
            <a:r>
              <a:rPr lang="ru-RU" dirty="0" smtClean="0"/>
              <a:t>ЕАЭС</a:t>
            </a:r>
            <a:r>
              <a:rPr lang="ru-RU" dirty="0"/>
              <a:t>;</a:t>
            </a:r>
          </a:p>
          <a:p>
            <a:r>
              <a:rPr lang="ru-RU" dirty="0"/>
              <a:t>- в разработке и реализации межгосударственных проектов, программ и других совместных мероприятий государств – членов </a:t>
            </a:r>
            <a:r>
              <a:rPr lang="ru-RU" dirty="0" smtClean="0"/>
              <a:t>ЕАЭС</a:t>
            </a:r>
            <a:r>
              <a:rPr lang="ru-RU" dirty="0"/>
              <a:t>, связанных с проблематикой разработки и применения технических </a:t>
            </a:r>
            <a:r>
              <a:rPr lang="ru-RU" dirty="0" smtClean="0"/>
              <a:t>регламентов, стандартов </a:t>
            </a:r>
            <a:r>
              <a:rPr lang="ru-RU" dirty="0"/>
              <a:t>и требований;</a:t>
            </a:r>
          </a:p>
          <a:p>
            <a:r>
              <a:rPr lang="ru-RU" dirty="0"/>
              <a:t>б) подготавливает заключения по предложениям правительств государств – членов </a:t>
            </a:r>
            <a:r>
              <a:rPr lang="ru-RU" dirty="0" smtClean="0"/>
              <a:t>ЕАЭС </a:t>
            </a:r>
            <a:r>
              <a:rPr lang="ru-RU" dirty="0"/>
              <a:t>в части применения технических регламентов</a:t>
            </a:r>
            <a:r>
              <a:rPr lang="ru-RU" dirty="0" smtClean="0"/>
              <a:t>, стандартов </a:t>
            </a:r>
            <a:r>
              <a:rPr lang="ru-RU" dirty="0"/>
              <a:t>и требований;</a:t>
            </a:r>
          </a:p>
          <a:p>
            <a:r>
              <a:rPr lang="ru-RU" dirty="0"/>
              <a:t>в) оказывает содействие при проведении консультаций и переговоров по вопросам унификации технических регламентов</a:t>
            </a:r>
            <a:r>
              <a:rPr lang="ru-RU" dirty="0" smtClean="0"/>
              <a:t>, стандартов </a:t>
            </a:r>
            <a:r>
              <a:rPr lang="ru-RU" dirty="0"/>
              <a:t>и требований;</a:t>
            </a:r>
          </a:p>
          <a:p>
            <a:r>
              <a:rPr lang="ru-RU" dirty="0"/>
              <a:t>г) обеспечивает координацию сотрудничества в сфере технического </a:t>
            </a:r>
            <a:r>
              <a:rPr lang="ru-RU" dirty="0" smtClean="0"/>
              <a:t>регулирования;</a:t>
            </a:r>
            <a:endParaRPr lang="ru-RU" dirty="0"/>
          </a:p>
          <a:p>
            <a:r>
              <a:rPr lang="ru-RU" dirty="0"/>
              <a:t>д) вносит на рассмотрение </a:t>
            </a:r>
            <a:r>
              <a:rPr lang="ru-RU" dirty="0" smtClean="0"/>
              <a:t>Комитета ЕАЭС </a:t>
            </a:r>
            <a:r>
              <a:rPr lang="ru-RU" dirty="0"/>
              <a:t>проекты решений и других документов по вопросам</a:t>
            </a:r>
            <a:r>
              <a:rPr lang="ru-RU" b="1" dirty="0"/>
              <a:t>,</a:t>
            </a:r>
            <a:r>
              <a:rPr lang="ru-RU" dirty="0"/>
              <a:t> входящим в ее компетенцию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311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4695"/>
            <a:ext cx="10515600" cy="5912268"/>
          </a:xfrm>
        </p:spPr>
        <p:txBody>
          <a:bodyPr/>
          <a:lstStyle/>
          <a:p>
            <a:r>
              <a:rPr lang="ru-RU" dirty="0"/>
              <a:t>Региональными организациями по стандартизации также являются:</a:t>
            </a:r>
          </a:p>
          <a:p>
            <a:r>
              <a:rPr lang="ru-RU" dirty="0"/>
              <a:t>– Панамериканский комитет по стандартам (</a:t>
            </a:r>
            <a:r>
              <a:rPr lang="ru-RU" dirty="0" err="1"/>
              <a:t>Pan</a:t>
            </a:r>
            <a:r>
              <a:rPr lang="ru-RU" dirty="0"/>
              <a:t> </a:t>
            </a:r>
            <a:r>
              <a:rPr lang="ru-RU" dirty="0" err="1"/>
              <a:t>American</a:t>
            </a:r>
            <a:r>
              <a:rPr lang="ru-RU" dirty="0"/>
              <a:t> </a:t>
            </a:r>
            <a:r>
              <a:rPr lang="ru-RU" dirty="0" err="1"/>
              <a:t>Standards</a:t>
            </a:r>
            <a:r>
              <a:rPr lang="ru-RU" dirty="0"/>
              <a:t> </a:t>
            </a:r>
            <a:r>
              <a:rPr lang="ru-RU" dirty="0" err="1"/>
              <a:t>Commission</a:t>
            </a:r>
            <a:r>
              <a:rPr lang="ru-RU" dirty="0"/>
              <a:t> – COPANT);</a:t>
            </a:r>
          </a:p>
          <a:p>
            <a:r>
              <a:rPr lang="ru-RU" dirty="0"/>
              <a:t>– Конгресс по стандартизации стран Тихоокеанского бассейна (</a:t>
            </a:r>
            <a:r>
              <a:rPr lang="ru-RU" dirty="0" err="1"/>
              <a:t>Pacific</a:t>
            </a:r>
            <a:r>
              <a:rPr lang="ru-RU" dirty="0"/>
              <a:t> </a:t>
            </a:r>
            <a:r>
              <a:rPr lang="ru-RU" dirty="0" err="1"/>
              <a:t>Area</a:t>
            </a:r>
            <a:r>
              <a:rPr lang="ru-RU" dirty="0"/>
              <a:t> </a:t>
            </a:r>
            <a:r>
              <a:rPr lang="ru-RU" dirty="0" err="1"/>
              <a:t>Standards</a:t>
            </a:r>
            <a:r>
              <a:rPr lang="ru-RU" dirty="0"/>
              <a:t> </a:t>
            </a:r>
            <a:r>
              <a:rPr lang="ru-RU" dirty="0" err="1"/>
              <a:t>Commission</a:t>
            </a:r>
            <a:r>
              <a:rPr lang="ru-RU" dirty="0"/>
              <a:t> – PASC);</a:t>
            </a:r>
          </a:p>
          <a:p>
            <a:r>
              <a:rPr lang="ru-RU" dirty="0"/>
              <a:t>– </a:t>
            </a:r>
            <a:r>
              <a:rPr lang="ru-RU" dirty="0" err="1"/>
              <a:t>Межскандинавская</a:t>
            </a:r>
            <a:r>
              <a:rPr lang="ru-RU" dirty="0"/>
              <a:t> организация по стандартизации (ИНСТА);</a:t>
            </a:r>
          </a:p>
          <a:p>
            <a:r>
              <a:rPr lang="ru-RU" dirty="0"/>
              <a:t>– Консультативный комитет по стандартизации и качеству стран-членов АСЕАН;</a:t>
            </a:r>
          </a:p>
          <a:p>
            <a:r>
              <a:rPr lang="ru-RU" dirty="0"/>
              <a:t>– Африканская региональная организация по стандартизации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747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Международная электротехническая комиссия МЭК (IEC)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Международная электротехническая комиссия </a:t>
            </a:r>
            <a:r>
              <a:rPr lang="ru-RU" dirty="0" smtClean="0"/>
              <a:t>создана </a:t>
            </a:r>
            <a:r>
              <a:rPr lang="ru-RU" dirty="0"/>
              <a:t>в 1906 году. Цель деятельности - содействие международному сотрудничеству по вопросам стандартизации в области электротехники, </a:t>
            </a:r>
            <a:r>
              <a:rPr lang="ru-RU" dirty="0" err="1"/>
              <a:t>радиоэлектротехники</a:t>
            </a:r>
            <a:r>
              <a:rPr lang="ru-RU" dirty="0"/>
              <a:t> и связи. В отличие от ИСО, МЭК состоит из национальных комитетов, которые представляют интересы всех отраслей промышленности. В качестве таких национальных комитетов выступают национальные организации по стандартизации.</a:t>
            </a:r>
            <a:br>
              <a:rPr lang="ru-RU" dirty="0"/>
            </a:br>
            <a:r>
              <a:rPr lang="ru-RU" dirty="0"/>
              <a:t>Между ИСО и МЭК заключено соглашение по разграничению сфер деятельности. Бюджет ИСО и МЭК складывается из взносов стран и от продажи международных стандартов.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12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Международный союз электросвязи МСЭ (ITU)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ru-RU" b="1" dirty="0"/>
              <a:t>Международный союз </a:t>
            </a:r>
            <a:r>
              <a:rPr lang="ru-RU" b="1" dirty="0" smtClean="0"/>
              <a:t>электросвязи</a:t>
            </a:r>
            <a:r>
              <a:rPr lang="ru-RU" dirty="0" smtClean="0"/>
              <a:t>— </a:t>
            </a:r>
            <a:r>
              <a:rPr lang="ru-RU" dirty="0"/>
              <a:t>это международная организация, координирующая деятельность государственных организаций и коммерческих компаний по развитию сетей и услуг электросвязи в мире. Корни МСЭ уходят в 60-е гг. XIX в., когда была подписана первая Международная телеграфная конвенция (1865 г.). Большим достижением МСЭ является принятие в 1999 г. Рекомендаций по системе телевидения высокой четкости. В ней зафиксированы базовые параметры (число строк разложения, формат кадра, система развертки) телевидения XXI века. Парк стандартов МСЭ составляет 1500 единиц.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29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/>
              <a:t>Европейская организация по качеству ЕОК (EOQ)</a:t>
            </a:r>
            <a:r>
              <a:rPr lang="ru-RU" sz="3600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Европейская организация по качеству </a:t>
            </a:r>
            <a:r>
              <a:rPr lang="ru-RU" dirty="0"/>
              <a:t> создана в 1957 году. Хотя по названию она является региональной, но фактически представляет собой мировую международную организацию. Цель деятельности - как межотраслевые проблемы качества (система управления качеством, методы оценки качества и др.), так и проблемы качества применительно к отрасли (авиационная, автомобильная, пищевая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776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/>
              <a:t>Европейский комитет по стандартизации СЕН (CEN)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Европейский комитет по стандартизации </a:t>
            </a:r>
            <a:r>
              <a:rPr lang="ru-RU" dirty="0" smtClean="0"/>
              <a:t>создан </a:t>
            </a:r>
            <a:r>
              <a:rPr lang="ru-RU" dirty="0"/>
              <a:t>в 1961 году. Основная цель СЕН - содействие развитию торговли товарами и услугами путем разработки европейских стандартов (</a:t>
            </a:r>
            <a:r>
              <a:rPr lang="ru-RU" dirty="0" err="1"/>
              <a:t>евронорм</a:t>
            </a:r>
            <a:r>
              <a:rPr lang="ru-RU" dirty="0"/>
              <a:t>, EN). Другие цели: единообразное применение в странах-членах СЕН международных стандартов ИСО и МЭК, сотрудничество со всеми европейскими организациями по стандартизации, предоставление услуг по сертификации на соответствие европейским стандартам (</a:t>
            </a:r>
            <a:r>
              <a:rPr lang="ru-RU" dirty="0" err="1"/>
              <a:t>евронормам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/>
              <a:t>Один из принципов работы СЕН - обязательное использование международных стандартов ИСО как основы для разработки </a:t>
            </a:r>
            <a:r>
              <a:rPr lang="ru-RU" dirty="0" err="1"/>
              <a:t>евронорм</a:t>
            </a:r>
            <a:r>
              <a:rPr lang="ru-RU" dirty="0"/>
              <a:t> либо дополнение тех результатов, которые достигнуты в ИСО.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974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Европейский комитет по стандартизации в электротехнике СЕНЭЛЕК (CENELEK)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Европейский комитет по стандартизации в электротехнике </a:t>
            </a:r>
            <a:r>
              <a:rPr lang="ru-RU" dirty="0"/>
              <a:t> создан в 1971 году. Основная цель организации - разработка стандартов на электротехническую продукцию. Стандарты СЕНЭЛЕК - необходимое средство для создания единого европейского рынка.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43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Европейский институт по стандартизации в области электросвязи ЕТСИ (ETSI)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Европейский институт по стандартизации в области электросвязи </a:t>
            </a:r>
            <a:r>
              <a:rPr lang="ru-RU" dirty="0"/>
              <a:t> начал свою деятельность в 1988 году. Основная задача организации - поиск общих стандартов для создания комплексной инфраструктуры электросвязи. Эта инфраструктура призвана обеспечить полную совместимость любого оборудования и услуг, предлагаемых потребителям. По своему статусу это некоммерческая организация, деятельность которой регулируется французским законодательством (по местонахождению института).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65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/>
              <a:t>Межгосударственный совет по стандартизации, метрологии и сертификации (МГС) Содружества Независимых Государств (СНГ)</a:t>
            </a:r>
            <a:r>
              <a:rPr lang="ru-RU" sz="3600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3" y="1825624"/>
            <a:ext cx="11717383" cy="503237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Межгосударственный совет по стандартизации, метрологии и сертификации (МГС) Содружества Независимых Государств (СНГ)</a:t>
            </a:r>
            <a:r>
              <a:rPr lang="ru-RU" dirty="0"/>
              <a:t> является межправительственным органом СНГ по формированию и проведению согласованной политики в области гармонизации технических регламентов, стандартизации, метрологии и оценки (подтверждения) соответствия.</a:t>
            </a:r>
          </a:p>
          <a:p>
            <a:r>
              <a:rPr lang="ru-RU" dirty="0"/>
              <a:t>МГС был образован в марте 1992 года межправительственным Соглашением о проведении согласованной политики в области стандартизации, метрологии и сертификации, подписанным главами правительств 10 государств: Армении, Беларуси, Казахстана, </a:t>
            </a:r>
            <a:r>
              <a:rPr lang="ru-RU" dirty="0" err="1"/>
              <a:t>Кыргызской</a:t>
            </a:r>
            <a:r>
              <a:rPr lang="ru-RU" dirty="0"/>
              <a:t> Республики, Республики Молдовы, России, Таджикистана, Туркменистана, Узбекистана и Украины. Позднее к ним присоединились Грузия и Азербайджан.</a:t>
            </a:r>
          </a:p>
          <a:p>
            <a:r>
              <a:rPr lang="ru-RU" dirty="0"/>
              <a:t>МГС признан ИСО как Евро-Азиатская региональная организация по стандартизации (EASC). В качестве наблюдателей в работе МГС участвуют представители государств Балтии, Польши, Турции, Словакии, Югославии.</a:t>
            </a:r>
          </a:p>
          <a:p>
            <a:r>
              <a:rPr lang="ru-RU" dirty="0"/>
              <a:t>Официальным языком МГС является русский язык.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182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192504"/>
            <a:ext cx="11795760" cy="6508741"/>
          </a:xfrm>
        </p:spPr>
        <p:txBody>
          <a:bodyPr>
            <a:normAutofit/>
          </a:bodyPr>
          <a:lstStyle/>
          <a:p>
            <a:r>
              <a:rPr lang="ru-RU" dirty="0"/>
              <a:t>Высшим органом МГС является заседание членов МГС, которое проводится два раза в год поочередно в государствах-участниках МГС. Между заседаниями Совета проводятся совещания в государствах - участниках МГС в очередности их </a:t>
            </a:r>
            <a:r>
              <a:rPr lang="ru-RU" dirty="0" smtClean="0"/>
              <a:t>наименований. </a:t>
            </a:r>
            <a:r>
              <a:rPr lang="ru-RU" dirty="0"/>
              <a:t>Внеочередные заседания МГС и совещания могут созываться по инициативе одного или нескольких членов МГС.</a:t>
            </a:r>
          </a:p>
          <a:p>
            <a:r>
              <a:rPr lang="ru-RU" dirty="0"/>
              <a:t>Между заседаниями руководство работой МГС осуществляет председатель. Функции председателя МГС выполняют поочередно руководители национальных органов по стандартизации, метрологии и сертификации. Срок председательства составляет двенадцать месяцев.</a:t>
            </a:r>
          </a:p>
          <a:p>
            <a:r>
              <a:rPr lang="ru-RU" dirty="0"/>
              <a:t>Деятельность МГС осуществляется в соответствии с Положением о Межгосударственном Совете по стандартизации, метрологии и сертификации. Решения по конкретным программам, техническим проектам и формам межгосударственного сотрудничества принимаются государствами – участниками МГС на основе консенсуса.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5224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951</Words>
  <Application>Microsoft Office PowerPoint</Application>
  <PresentationFormat>Широкоэкранный</PresentationFormat>
  <Paragraphs>55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Международная организация по стандартизации ИСО (ISO)</vt:lpstr>
      <vt:lpstr>Международная электротехническая комиссия МЭК (IEC) </vt:lpstr>
      <vt:lpstr>Международный союз электросвязи МСЭ (ITU)</vt:lpstr>
      <vt:lpstr>Европейская организация по качеству ЕОК (EOQ) </vt:lpstr>
      <vt:lpstr>Европейский комитет по стандартизации СЕН (CEN) </vt:lpstr>
      <vt:lpstr>Европейский комитет по стандартизации в электротехнике СЕНЭЛЕК (CENELEK)</vt:lpstr>
      <vt:lpstr>Европейский институт по стандартизации в области электросвязи ЕТСИ (ETSI) </vt:lpstr>
      <vt:lpstr>Межгосударственный совет по стандартизации, метрологии и сертификации (МГС) Содружества Независимых Государств (СНГ) </vt:lpstr>
      <vt:lpstr>Презентация PowerPoint</vt:lpstr>
      <vt:lpstr>Презентация PowerPoint</vt:lpstr>
      <vt:lpstr>Презентация PowerPoint</vt:lpstr>
      <vt:lpstr>Презентация PowerPoint</vt:lpstr>
      <vt:lpstr>Комиссия по техническому регулированию Евразийского экономического союза (ЕАЭС) 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организация по стандартизации ИСО (ISO)</dc:title>
  <dc:creator>Пользователь</dc:creator>
  <cp:lastModifiedBy>Пользователь</cp:lastModifiedBy>
  <cp:revision>4</cp:revision>
  <dcterms:created xsi:type="dcterms:W3CDTF">2019-03-18T05:58:12Z</dcterms:created>
  <dcterms:modified xsi:type="dcterms:W3CDTF">2019-03-18T06:35:58Z</dcterms:modified>
</cp:coreProperties>
</file>