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Практическое задание</a:t>
            </a:r>
          </a:p>
          <a:p>
            <a:r>
              <a:rPr lang="ru-RU" b="1" dirty="0" smtClean="0"/>
              <a:t>КАЛЕНДАРНОЕ </a:t>
            </a:r>
            <a:r>
              <a:rPr lang="ru-RU" b="1" dirty="0"/>
              <a:t>ПЛАНИРОВАНИЕ РЕГИСТРАЦИИ ОПО В РОСТЕХНАДЗОРЕ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7784" y="1050995"/>
            <a:ext cx="8088496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Изучить приказ </a:t>
            </a:r>
            <a:r>
              <a:rPr lang="ru-RU" dirty="0" err="1"/>
              <a:t>Ростехнадзора</a:t>
            </a:r>
            <a:r>
              <a:rPr lang="ru-RU" dirty="0"/>
              <a:t> от 25.11.2016 г. № 494 «Об утверждении </a:t>
            </a:r>
            <a:r>
              <a:rPr lang="ru-RU" dirty="0" err="1"/>
              <a:t>адми</a:t>
            </a:r>
            <a:r>
              <a:rPr lang="ru-RU" dirty="0"/>
              <a:t>-</a:t>
            </a:r>
          </a:p>
          <a:p>
            <a:r>
              <a:rPr lang="ru-RU" dirty="0" err="1"/>
              <a:t>нистративного</a:t>
            </a:r>
            <a:r>
              <a:rPr lang="ru-RU" dirty="0"/>
              <a:t> регламента по предоставлению Федеральной службой по </a:t>
            </a:r>
            <a:r>
              <a:rPr lang="ru-RU" dirty="0" err="1"/>
              <a:t>эколо</a:t>
            </a:r>
            <a:r>
              <a:rPr lang="ru-RU" dirty="0"/>
              <a:t>-</a:t>
            </a:r>
          </a:p>
          <a:p>
            <a:r>
              <a:rPr lang="ru-RU" dirty="0" err="1"/>
              <a:t>гическому</a:t>
            </a:r>
            <a:r>
              <a:rPr lang="ru-RU" dirty="0"/>
              <a:t>, технологическому и атомному надзору государственной услуги по</a:t>
            </a:r>
          </a:p>
          <a:p>
            <a:r>
              <a:rPr lang="ru-RU" dirty="0"/>
              <a:t>регистрации опасных производственных объектов в государственном реестре</a:t>
            </a:r>
          </a:p>
          <a:p>
            <a:r>
              <a:rPr lang="ru-RU" dirty="0"/>
              <a:t>опасных производственных объектов»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3675" y="2648540"/>
            <a:ext cx="86409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Ответить на контрольные вопросы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/>
              <a:t>Контрольные вопросы</a:t>
            </a:r>
          </a:p>
          <a:p>
            <a:r>
              <a:rPr lang="ru-RU" dirty="0"/>
              <a:t>1. Перечислите услуги </a:t>
            </a:r>
            <a:r>
              <a:rPr lang="ru-RU" dirty="0" err="1"/>
              <a:t>Ростехнадзора</a:t>
            </a:r>
            <a:r>
              <a:rPr lang="ru-RU" dirty="0"/>
              <a:t>, оказываемые организациям, </a:t>
            </a:r>
            <a:r>
              <a:rPr lang="ru-RU" dirty="0" err="1"/>
              <a:t>эксплу</a:t>
            </a:r>
            <a:r>
              <a:rPr lang="ru-RU" dirty="0"/>
              <a:t>-</a:t>
            </a:r>
          </a:p>
          <a:p>
            <a:r>
              <a:rPr lang="ru-RU" dirty="0" err="1"/>
              <a:t>атирующим</a:t>
            </a:r>
            <a:r>
              <a:rPr lang="ru-RU" dirty="0"/>
              <a:t> ОПО.</a:t>
            </a:r>
          </a:p>
          <a:p>
            <a:r>
              <a:rPr lang="ru-RU" dirty="0"/>
              <a:t>2. Какие документы необходимы для постановки на учет ОПО?</a:t>
            </a:r>
          </a:p>
          <a:p>
            <a:r>
              <a:rPr lang="ru-RU" dirty="0"/>
              <a:t>3. Поясните последовательность процедур </a:t>
            </a:r>
            <a:r>
              <a:rPr lang="ru-RU" dirty="0" err="1"/>
              <a:t>Ростехнадзора</a:t>
            </a:r>
            <a:r>
              <a:rPr lang="ru-RU" dirty="0"/>
              <a:t> при необходимо-</a:t>
            </a:r>
          </a:p>
          <a:p>
            <a:r>
              <a:rPr lang="ru-RU" dirty="0" err="1"/>
              <a:t>сти</a:t>
            </a:r>
            <a:r>
              <a:rPr lang="ru-RU" dirty="0"/>
              <a:t> получения дубликата свидетельства о постановке на учет ОПО.</a:t>
            </a:r>
          </a:p>
          <a:p>
            <a:r>
              <a:rPr lang="ru-RU" dirty="0"/>
              <a:t>4. Поясните последовательность процедур </a:t>
            </a:r>
            <a:r>
              <a:rPr lang="ru-RU" dirty="0" err="1"/>
              <a:t>Ростехнадзора</a:t>
            </a:r>
            <a:r>
              <a:rPr lang="ru-RU" dirty="0"/>
              <a:t> при необходимо-</a:t>
            </a:r>
          </a:p>
          <a:p>
            <a:r>
              <a:rPr lang="ru-RU" dirty="0" err="1"/>
              <a:t>сти</a:t>
            </a:r>
            <a:r>
              <a:rPr lang="ru-RU" dirty="0"/>
              <a:t> получения дубликата выписки из реестра.</a:t>
            </a:r>
          </a:p>
          <a:p>
            <a:r>
              <a:rPr lang="ru-RU" dirty="0"/>
              <a:t>5. Поясните последовательность процедур </a:t>
            </a:r>
            <a:r>
              <a:rPr lang="ru-RU" dirty="0" err="1"/>
              <a:t>Ростехнадзора</a:t>
            </a:r>
            <a:r>
              <a:rPr lang="ru-RU" dirty="0"/>
              <a:t> при необходимо-</a:t>
            </a:r>
          </a:p>
          <a:p>
            <a:r>
              <a:rPr lang="ru-RU" dirty="0" err="1"/>
              <a:t>сти</a:t>
            </a:r>
            <a:r>
              <a:rPr lang="ru-RU" dirty="0"/>
              <a:t> внесения в реестр изменений по ОПО.</a:t>
            </a:r>
          </a:p>
          <a:p>
            <a:r>
              <a:rPr lang="ru-RU" dirty="0"/>
              <a:t>6. Назовите возможные причины отказа в предоставлении услуги </a:t>
            </a:r>
            <a:r>
              <a:rPr lang="ru-RU" dirty="0" err="1"/>
              <a:t>Ростех</a:t>
            </a:r>
            <a:r>
              <a:rPr lang="ru-RU" dirty="0"/>
              <a:t>-</a:t>
            </a:r>
          </a:p>
          <a:p>
            <a:r>
              <a:rPr lang="ru-RU" dirty="0"/>
              <a:t>надзора.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5313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141</Words>
  <Application>Microsoft Office PowerPoint</Application>
  <PresentationFormat>Экран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Techno</dc:creator>
  <cp:lastModifiedBy>Techno</cp:lastModifiedBy>
  <cp:revision>7</cp:revision>
  <dcterms:created xsi:type="dcterms:W3CDTF">2020-11-15T23:51:14Z</dcterms:created>
  <dcterms:modified xsi:type="dcterms:W3CDTF">2020-12-06T23:57:17Z</dcterms:modified>
</cp:coreProperties>
</file>