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484784"/>
            <a:ext cx="691276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средства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1765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признаку физиологических зон мощности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692696"/>
            <a:ext cx="78488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зоне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максимальной мощности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продолжатся в течение 15-20 секунд. Примером физических упражнений, выполняемых в зоне максимальной мощности, является бег на короткие дистанции, прыжки в длину и высоту, некоторые гимнастические упражнения, подъём штанги.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204864"/>
            <a:ext cx="7848872" cy="1273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зоне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субмаксимальной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мощности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продолжительность до 5 минут. Примером физических нагрузок в этой зоне мощности является бег на средние дистанции, плавание на короткие дистанции, велосипедные гонки на треке.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89040"/>
            <a:ext cx="784887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зоне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предельную продолжительность 30 минут. Примером упражнений в этой зоне мощности является бег на 5000 м, бег на коньках на стайерские дистанции, лыжные гонки по пересеченной местности, плавание на средние и длинные дистанции.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7524" y="5301208"/>
            <a:ext cx="777686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зоне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умеренной мощности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продолжается свыше 30 мин. Примером работы такой мощности является марафонский бег, легкоатлетический кросс, спортивная ходьба, шоссейные велогонки, лыжные гонки на длинные дистанции, турпоходы.</a:t>
            </a:r>
          </a:p>
        </p:txBody>
      </p:sp>
    </p:spTree>
    <p:extLst>
      <p:ext uri="{BB962C8B-B14F-4D97-AF65-F5344CB8AC3E}">
        <p14:creationId xmlns:p14="http://schemas.microsoft.com/office/powerpoint/2010/main" val="20947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признаку спортивной специализации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692696"/>
            <a:ext cx="78488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Соревновательные упражнения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представляют собой двигательные действия, которые являются предметом спортивной специализации и выполняются в соответствии с правилами соревнований по данному виду спорта.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127632"/>
            <a:ext cx="7848872" cy="3029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Специально-подготовительные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упражнения, представляющие те или иные варианты соревновательного упражнения. Обязательным признаком этих упражнений является существенное сходство с соревновательным действием, как по форме, так и по характеру проявления способностей.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преимущественной направленности специально-подготовительные упражнения подразделяют на:</a:t>
            </a: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подводящие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способствующие освоению формы, техники движений;</a:t>
            </a: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направленные на воспитание физических качеств (силы, быстроты, выносливости и т.д.).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301208"/>
            <a:ext cx="7776864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Общеподготовительные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все остальные упражнения, включаемые в спортивную тренировку и служащие, прежде всего средствами общей подготовки спортсмена. К ним относятся гимнастические упражнения без предметов и с предметами, на снарядах, упражнения на гибкость, растягивание и расслабление мышц и другие упражнения. </a:t>
            </a:r>
          </a:p>
        </p:txBody>
      </p:sp>
    </p:spTree>
    <p:extLst>
      <p:ext uri="{BB962C8B-B14F-4D97-AF65-F5344CB8AC3E}">
        <p14:creationId xmlns:p14="http://schemas.microsoft.com/office/powerpoint/2010/main" val="22243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форма физических упражнений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772816"/>
            <a:ext cx="78488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физического упражнения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совокупность процессов и элементов, образующих упражнение. Различают внутреннее и внешнее содержание.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284984"/>
            <a:ext cx="784887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физического упражнения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определенная упорядоченность, как процессов, так и элементов содержания данного упражнения, придающая физическому упражнению структурную целостность и внешнюю организованность.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физического упражнения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620688"/>
            <a:ext cx="784887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физического упражнения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способ решения двигательной задачи, реализуемый на основе оптимальных соотношений всех его характеристик в конкретных условиях. В основе каждого способа выполнения физического упражнения лежит совокупность взаимосвязанных движений.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212976"/>
            <a:ext cx="784887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совокупность элементов, необходимых для решения двигательной задачи определенным способом.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348880"/>
            <a:ext cx="7848872" cy="684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Стандартная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научно обоснованный, наиболее рациональный способ решения двигательной задачи.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784887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Определяющее звено техники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совокупность тех элементов техники, которые в наибольшей степени определяют эффективное решение двигательной задачи.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085184"/>
            <a:ext cx="784887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техники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особенности исполнения основных элементов техники упражнений.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3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характеристики техники</a:t>
            </a: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096" y="620688"/>
            <a:ext cx="78488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Пространственные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255" y="2852936"/>
            <a:ext cx="7848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Пространственно-временные характеристики.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255" y="1988840"/>
            <a:ext cx="784887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Временные характеристики. </a:t>
            </a:r>
          </a:p>
          <a:p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998119"/>
            <a:ext cx="2664296" cy="918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Траектория движения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движения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Амплитуда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036978"/>
            <a:ext cx="2736304" cy="8798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тела: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сходное положение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ромежуточное положение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онечное положение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75856" y="1093473"/>
            <a:ext cx="576064" cy="24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1093473"/>
            <a:ext cx="576064" cy="24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292080" y="2276872"/>
            <a:ext cx="252028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движения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2289515"/>
            <a:ext cx="2664296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движения</a:t>
            </a:r>
            <a:endParaRPr lang="ru-RU" sz="1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095836" y="2247629"/>
            <a:ext cx="69168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2000" y="2266264"/>
            <a:ext cx="648072" cy="12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04934" y="3164430"/>
            <a:ext cx="2664296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80" y="3172780"/>
            <a:ext cx="2520280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Ускорение </a:t>
            </a:r>
            <a:endParaRPr lang="ru-RU" sz="1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2000" y="3139312"/>
            <a:ext cx="63286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218047" y="3156046"/>
            <a:ext cx="69168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10885" y="3717842"/>
            <a:ext cx="7848872" cy="18713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Силовые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характеристики.</a:t>
            </a:r>
          </a:p>
          <a:p>
            <a:pPr algn="ctr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 движения </a:t>
            </a:r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4934" y="4257498"/>
            <a:ext cx="3036743" cy="26005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Внутренними силами являются: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активные силы опорно-двигательного аппарата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силы тяги мышц;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пассивные силы опорно-двигательного аппарата –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эластичные силы мышц, вязкость мышц и др.;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реактивные силы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отражение силы, возникающее при взаимодействии звеньев тела в процессе движения.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33848" y="4249046"/>
            <a:ext cx="3036743" cy="24923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Внешние силы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складываются из:</a:t>
            </a: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силы тяжести собственного тела;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силы реакции опоры;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силы сопротивления внешней среды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(воды, воздуха, соперника и т.д.).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370447" y="4278458"/>
            <a:ext cx="69168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82413" y="4290527"/>
            <a:ext cx="57606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3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характеристики техники</a:t>
            </a: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302" y="850359"/>
            <a:ext cx="7848872" cy="8913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Ритмические характеристики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42047" y="2648898"/>
            <a:ext cx="982081" cy="340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10952" y="1936049"/>
            <a:ext cx="7848872" cy="2069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Обобщенные (качественные) характеристики.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6003" y="2791636"/>
            <a:ext cx="1809733" cy="396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23983" y="3329434"/>
            <a:ext cx="2346464" cy="41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Экономичность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339752" y="2648898"/>
            <a:ext cx="969640" cy="276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42047" y="2648898"/>
            <a:ext cx="910073" cy="276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801333" y="2799742"/>
            <a:ext cx="2195873" cy="396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Эластичность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65307" y="3345646"/>
            <a:ext cx="2254965" cy="396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Энергичность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2824572" y="2703505"/>
            <a:ext cx="955509" cy="49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340797" y="2703505"/>
            <a:ext cx="892290" cy="49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3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Следовой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кумулятивный эффекты физических упражнений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221088"/>
            <a:ext cx="7848872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Кумуляция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накопление, суммирование эффектов от тренировочных занятий.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регулярной тренировке следовые эффекты каждого тренировочного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занятия, постоянно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накладываются друг на друга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суммируются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чего возникает кумулятивный тренирующий эффект-представляет собой производное от совокупности различных следовых эффектов и приводит к существенным адаптационным(приспособительным) изменениям в состоянии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организма, увеличению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функциональных возможностей и спортивной работоспособности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42047" y="2648898"/>
            <a:ext cx="982081" cy="340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67544" y="1559137"/>
            <a:ext cx="7848872" cy="2520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Следовой эффект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наблюдается по истечении определенного промежутка времени после выполнения физических упражнений.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Следовой тренировочный эффект (СТЭ) является последствием выполнения упражнения с одной стороны, и ответным реагированием систем организма на данное упражнения или занятие-с другой.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интервалов времени, проходящего до очередного занятия, выделяют следующие фазы изменения эффекта упражнений: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фаза относительной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нормализации,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суперкомпенсаторная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фаза,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редукционная фаза.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3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Оздоровительные силы природы и гигиенические фактор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79" y="2348880"/>
            <a:ext cx="2996547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личная и общественная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гигиена;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сна;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питания.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9430" y="2276872"/>
            <a:ext cx="2960442" cy="1524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оздух;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55776" y="1363813"/>
            <a:ext cx="1008112" cy="841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6056" y="1384665"/>
            <a:ext cx="936104" cy="892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2" y="-9100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04864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836712"/>
            <a:ext cx="6912768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понимают некоторую реальную силу, необходимую для достижения поставленной цели. 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процессе физического воспитания применяются следующие группы средств: 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3284984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1926" y="3309256"/>
            <a:ext cx="2880320" cy="695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гигиенические факторы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293096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39952" y="3140968"/>
            <a:ext cx="288032" cy="1682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3140968"/>
            <a:ext cx="0" cy="11521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7984" y="3140968"/>
            <a:ext cx="360040" cy="1682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0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564" y="548680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любые двигательные действия, которые сознательно выполняются человеком по закономерностям физического воспитания с целью достижения положительного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теории физического воспитания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упражнение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с двух взаимосвязанных позиций: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двигательное действие.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взаимодействия между организмом и движением, которое при многократном повторении сопровождается определенными тренировочными эффектами, лежащими в основе физического совершенствования человека – физическое упражнение считается методом физического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268760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Рациональное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воздействие физических упражнений на организм занимающегося, зависит от следующих факторов: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Индивидуальные особенности занимающегося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(возрастные, половые, состояние здоровья, физического развития и т.д.).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Особенности физических упражнений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(сложность, новизна, техника, величина нагрузки и т.д.).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Особенности внешних условий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(метеорологических, санитарных, местности, качества оборудования и инвентаря и т.д.).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4832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Факторы, определяющие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физических упражнений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4868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Классификация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упражнений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распределение на отдельные типичные группы в зависимости от определенного признака. В процессе физического воспитания наибольшую ценность имеют те классификации физических упражнений, которые отражают типичную специфику воздействия упражнений на организм человека и на целевой результат.</a:t>
            </a:r>
          </a:p>
          <a:p>
            <a:pPr fontAlgn="base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практике существует много классификаций. Рассмотрим основные наиболее распространенные:</a:t>
            </a:r>
          </a:p>
        </p:txBody>
      </p:sp>
    </p:spTree>
    <p:extLst>
      <p:ext uri="{BB962C8B-B14F-4D97-AF65-F5344CB8AC3E}">
        <p14:creationId xmlns:p14="http://schemas.microsoft.com/office/powerpoint/2010/main" val="42404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7593" y="40466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признаку исторически сложившихся систем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этой классификации физические упражнения делятся на четыре группы: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Гимнастические упражнения;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2. Игровые упражнения;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Туристические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Спортивные упражнения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объединяют ту группу действий, исполнение которых искусственно стандартизировано в соответствии с Единой всесоюзной спортивной классификацией и является предметом специализации для достижения максимальных спортивных результатов.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ownloads\gymnast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6258"/>
            <a:ext cx="1976466" cy="15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1456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376264" cy="18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115058-origina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2517"/>
            <a:ext cx="2808312" cy="1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404664"/>
            <a:ext cx="8782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По анатомическому признаку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физические упражнения можно разделить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для мышц рук              для мышц шеи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мышц брюшного пресса                                      для мышц спины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для мышц ног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opuskanie-ganteley-na-sp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" y="1112549"/>
            <a:ext cx="2115618" cy="24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uprazhnenie-na-nogi-dlja-zhenshhin-posle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45" y="4149079"/>
            <a:ext cx="2818860" cy="26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6-4-957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" y="3861048"/>
            <a:ext cx="2802055" cy="22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uprazhneniya_dlya_pozvonochnika_v_domashnih_usloviyah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8356"/>
            <a:ext cx="309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oto1-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24326"/>
            <a:ext cx="2575103" cy="25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признаку преимущественной направленности на воспитание физических качеств и развитие двигательных способностей:</a:t>
            </a:r>
          </a:p>
          <a:p>
            <a:pPr marL="342900" indent="-342900" fontAlgn="base">
              <a:buFontTx/>
              <a:buChar char="-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характеризующиеся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высокой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координацией движений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гимнастика, акробатика,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фигурное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катание и др.);</a:t>
            </a: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nb83vyrh-1406771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63" y="1584656"/>
            <a:ext cx="1224135" cy="10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352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1386154" cy="10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power-clean-pe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14673"/>
            <a:ext cx="1427651" cy="10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img-slide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67" y="3159234"/>
            <a:ext cx="1656184" cy="9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14th+IAAF+World+Athletics+Championships+Moscow+D2M7Wht6nnA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86166"/>
            <a:ext cx="1395983" cy="9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2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2" y="2677427"/>
            <a:ext cx="1464295" cy="9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1136550"/>
            <a:ext cx="4320480" cy="851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скоростно-силовые виды упражнений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(спринт, метания, прыжки,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штанга и т.д.);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599145"/>
            <a:ext cx="429607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циклического характера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 выносливость (бег стайерский,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лыжные гонки, плавание и т.д.);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1979" y="3844795"/>
            <a:ext cx="4296072" cy="10406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buFontTx/>
              <a:buChar char="-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характеризующиеся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высокой координацией движений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(гимнастика, акробатика,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фигурное катание и др.);</a:t>
            </a:r>
          </a:p>
          <a:p>
            <a:pPr marL="342900" indent="-342900" fontAlgn="base">
              <a:buFontTx/>
              <a:buChar char="-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4" y="5301208"/>
            <a:ext cx="4440021" cy="10406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требующие комплексного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проявления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разных физических качеств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двигательных навыков (спортивные игры,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борьба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фехтование и др.).</a:t>
            </a:r>
          </a:p>
          <a:p>
            <a:pPr marL="342900" indent="-342900" fontAlgn="base">
              <a:buFontTx/>
              <a:buChar char="-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Admin\Downloads\030520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51" y="3836271"/>
            <a:ext cx="1395916" cy="11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спортивная-акробатик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67" y="4256698"/>
            <a:ext cx="1655616" cy="12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загруженное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44795"/>
            <a:ext cx="1149982" cy="14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borb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64" y="5593444"/>
            <a:ext cx="161330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dmin\Downloads\olympia_rio_2016_spor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78" y="5534141"/>
            <a:ext cx="1402585" cy="9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ownloads\sorevnovaniya-po-fextovaniyu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70" y="5534141"/>
            <a:ext cx="1466117" cy="10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f020363e3e81d4e6b47218dc216a5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81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013" y="266964"/>
            <a:ext cx="89289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признаку биомеханической структуры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движения: циклические, ациклические и комбинированные упражнения.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052736"/>
            <a:ext cx="7992888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циклического характера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(повторение одного и того же цикла движений). К циклическим движениям относятся такие, где все элементы составляющие один цикл, обязательно присутствуют в одной и той же последовательности во всех циклах. Каждый цикл движений тесно связан с предыдущим и последующим. Физиологической основой этих движений является ритмический двигательный рефлекс.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540" y="3190841"/>
            <a:ext cx="792088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ациклического характера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(упражнения без обязательной слитной повторяемости определенных циклов, имеющих четко выраженные начало и завершение движения).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692" y="4668958"/>
            <a:ext cx="784887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упражнения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(смешанного) характера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такие упражнения, в которых сочетаются действия циклического и ациклического типа. </a:t>
            </a:r>
          </a:p>
        </p:txBody>
      </p:sp>
    </p:spTree>
    <p:extLst>
      <p:ext uri="{BB962C8B-B14F-4D97-AF65-F5344CB8AC3E}">
        <p14:creationId xmlns:p14="http://schemas.microsoft.com/office/powerpoint/2010/main" val="23372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физ-ра</Template>
  <TotalTime>2553</TotalTime>
  <Words>952</Words>
  <Application>Microsoft Office PowerPoint</Application>
  <PresentationFormat>Экран (4:3)</PresentationFormat>
  <Paragraphs>211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2020-11-02T08:30:28Z</dcterms:created>
  <dcterms:modified xsi:type="dcterms:W3CDTF">2020-11-04T03:20:16Z</dcterms:modified>
</cp:coreProperties>
</file>