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9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02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9538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03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1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08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8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69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6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32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5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27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0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4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8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683CF3-9207-4799-A5E1-E60412A6C4A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83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291687"/>
          </a:xfrm>
        </p:spPr>
        <p:txBody>
          <a:bodyPr/>
          <a:lstStyle/>
          <a:p>
            <a:pPr algn="ctr"/>
            <a:r>
              <a:rPr lang="ru-RU" dirty="0" smtClean="0"/>
              <a:t>УДАЛЕНИЕ СЕРЫ ИЗ МАЗУТА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875964"/>
            <a:ext cx="8825658" cy="17628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Газификация сернистого мазута на ТЭС</a:t>
            </a:r>
          </a:p>
          <a:p>
            <a:pPr algn="ctr"/>
            <a:r>
              <a:rPr lang="ru-RU" sz="2800" b="1" dirty="0"/>
              <a:t>с очисткой продуктов газификации от серы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632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17" t="21222" r="30456" b="16464"/>
          <a:stretch/>
        </p:blipFill>
        <p:spPr>
          <a:xfrm>
            <a:off x="278267" y="416894"/>
            <a:ext cx="9906640" cy="62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-79653"/>
            <a:ext cx="98536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газы свободны от окислов серы и ванадия, а также содержат меньше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окислов азота, так как температурный уровень в топочной камере ни-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же, чем при сжигании высококалорийного топлива;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продуктов газификации составляет всего лишь 4–5% объема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дымовых газов из-за высокого давления процесса газификации;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 элементарная сера. Удаление серы и ванадия достигается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полно, чем на НПЗ.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производство с незнакомыми персоналу продуктами.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нельзя установить на действующих станциях из-за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компоновочных сложностей;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ТЭС значительно усложняются вопросы техники безопасности и</a:t>
            </a:r>
          </a:p>
          <a:p>
            <a:pPr algn="just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труда, общей безопасности, производства, ремонта;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экономичности выработки электроэнергии.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1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327712"/>
          </a:xfrm>
        </p:spPr>
        <p:txBody>
          <a:bodyPr/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жигание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сернистого мазута в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кипящем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слое частиц известняка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58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627" y="395785"/>
            <a:ext cx="93623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u="none" strike="noStrike" baseline="0" dirty="0" smtClean="0">
                <a:latin typeface="TimesNewRomanPSMT"/>
              </a:rPr>
              <a:t>Стадии процесса</a:t>
            </a:r>
            <a:r>
              <a:rPr lang="ru-RU" b="0" i="0" u="none" strike="noStrike" baseline="0" dirty="0" smtClean="0">
                <a:latin typeface="TimesNewRomanPSMT"/>
              </a:rPr>
              <a:t>:</a:t>
            </a:r>
          </a:p>
          <a:p>
            <a:pPr algn="just"/>
            <a:r>
              <a:rPr lang="ru-RU" sz="2800" dirty="0" smtClean="0">
                <a:latin typeface="SymbolMT"/>
              </a:rPr>
              <a:t>1.</a:t>
            </a:r>
            <a:r>
              <a:rPr lang="ru-RU" sz="2800" b="0" i="0" u="none" strike="noStrike" baseline="0" dirty="0" smtClean="0">
                <a:latin typeface="SymbolMT"/>
              </a:rPr>
              <a:t> </a:t>
            </a:r>
            <a:r>
              <a:rPr lang="ru-RU" sz="2800" b="0" i="0" u="none" strike="noStrike" baseline="0" dirty="0" smtClean="0">
                <a:latin typeface="TimesNewRomanPSMT"/>
              </a:rPr>
              <a:t>измельчение в дробилке;</a:t>
            </a:r>
          </a:p>
          <a:p>
            <a:pPr algn="just"/>
            <a:r>
              <a:rPr lang="ru-RU" sz="2800" dirty="0" smtClean="0">
                <a:latin typeface="SymbolMT"/>
              </a:rPr>
              <a:t>2.</a:t>
            </a:r>
            <a:r>
              <a:rPr lang="ru-RU" sz="2800" b="0" i="0" u="none" strike="noStrike" baseline="0" dirty="0" smtClean="0">
                <a:latin typeface="SymbolMT"/>
              </a:rPr>
              <a:t> </a:t>
            </a:r>
            <a:r>
              <a:rPr lang="ru-RU" sz="2800" b="0" i="0" u="none" strike="noStrike" baseline="0" dirty="0" smtClean="0">
                <a:latin typeface="TimesNewRomanPSMT"/>
              </a:rPr>
              <a:t>псевдоожижнной слой дроблёнки в топке;</a:t>
            </a:r>
          </a:p>
          <a:p>
            <a:pPr algn="just"/>
            <a:r>
              <a:rPr lang="ru-RU" sz="2800" b="0" i="0" u="none" strike="noStrike" baseline="0" dirty="0" smtClean="0">
                <a:latin typeface="SymbolMT"/>
              </a:rPr>
              <a:t>3.</a:t>
            </a:r>
            <a:r>
              <a:rPr lang="ru-RU" sz="2800" b="0" i="0" u="none" strike="noStrike" baseline="0" dirty="0" smtClean="0">
                <a:latin typeface="TimesNewRomanPSMT"/>
              </a:rPr>
              <a:t>термическая диссоциация </a:t>
            </a:r>
            <a:r>
              <a:rPr lang="en-US" sz="2800" b="0" i="0" u="none" strike="noStrike" baseline="0" dirty="0" smtClean="0">
                <a:latin typeface="TimesNewRomanPSMT"/>
              </a:rPr>
              <a:t>CaCO3= CO2+CaO</a:t>
            </a:r>
            <a:endParaRPr lang="ru-RU" sz="2800" b="0" i="0" u="none" strike="noStrike" baseline="0" dirty="0" smtClean="0">
              <a:latin typeface="TimesNewRomanPSMT"/>
            </a:endParaRPr>
          </a:p>
          <a:p>
            <a:pPr algn="just"/>
            <a:r>
              <a:rPr lang="ru-RU" sz="2800" b="0" i="0" u="none" strike="noStrike" baseline="0" dirty="0" smtClean="0">
                <a:latin typeface="TimesNewRomanPSMT"/>
              </a:rPr>
              <a:t>      4CaO +4S=CaSO4+3CaS и поглощение серы;</a:t>
            </a:r>
          </a:p>
          <a:p>
            <a:pPr algn="just"/>
            <a:r>
              <a:rPr lang="ru-RU" sz="2800" dirty="0" smtClean="0">
                <a:latin typeface="SymbolMT"/>
              </a:rPr>
              <a:t>4.</a:t>
            </a:r>
            <a:r>
              <a:rPr lang="ru-RU" sz="2800" b="0" i="0" u="none" strike="noStrike" baseline="0" dirty="0" smtClean="0">
                <a:latin typeface="TimesNewRomanPSMT"/>
              </a:rPr>
              <a:t>удаление отработавшегося известняка на регенерацию.</a:t>
            </a:r>
          </a:p>
          <a:p>
            <a:pPr algn="just"/>
            <a:r>
              <a:rPr lang="ru-RU" sz="2800" b="0" i="0" u="none" strike="noStrike" baseline="0" dirty="0" smtClean="0">
                <a:latin typeface="TimesNewRomanPSMT"/>
              </a:rPr>
              <a:t>5.замыкание процесса происходит в кипящем слое частиц окиси кальция при атмосферном давлении с регенерацией окиси кальция и повторным ее использованием.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007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78" t="26119" r="28671" b="7276"/>
          <a:stretch/>
        </p:blipFill>
        <p:spPr>
          <a:xfrm>
            <a:off x="109183" y="136479"/>
            <a:ext cx="10124690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04717"/>
            <a:ext cx="9894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u="none" strike="noStrike" baseline="0" dirty="0" smtClean="0">
                <a:latin typeface="TimesNewRomanPSMT"/>
              </a:rPr>
              <a:t>Недостатки:</a:t>
            </a:r>
          </a:p>
          <a:p>
            <a:pPr algn="just"/>
            <a:r>
              <a:rPr lang="ru-RU" sz="2800" dirty="0" smtClean="0">
                <a:latin typeface="SymbolMT"/>
              </a:rPr>
              <a:t>1.</a:t>
            </a:r>
            <a:r>
              <a:rPr lang="ru-RU" sz="2800" b="0" i="0" u="none" strike="noStrike" baseline="0" dirty="0" smtClean="0">
                <a:latin typeface="TimesNewRomanPSMT"/>
              </a:rPr>
              <a:t>необходимы изменения конструкции парогенераторного оборудования, новые агрегаты и системы;</a:t>
            </a:r>
          </a:p>
          <a:p>
            <a:pPr algn="just"/>
            <a:r>
              <a:rPr lang="ru-RU" sz="2800" dirty="0" smtClean="0">
                <a:latin typeface="SymbolMT"/>
              </a:rPr>
              <a:t>2.</a:t>
            </a:r>
            <a:r>
              <a:rPr lang="ru-RU" sz="2800" b="0" i="0" u="none" strike="noStrike" baseline="0" dirty="0" smtClean="0">
                <a:latin typeface="TimesNewRomanPSMT"/>
              </a:rPr>
              <a:t>новые пылевидные отходы и новые задачи по обеспечению экологичности ТЭС. Кооперация ТЭС с производством серной кислоты или серы связаны с выбросами загрязняющих веществ на очень низких отметках;</a:t>
            </a:r>
          </a:p>
          <a:p>
            <a:pPr algn="just"/>
            <a:r>
              <a:rPr lang="ru-RU" sz="2800" dirty="0" smtClean="0">
                <a:latin typeface="SymbolMT"/>
              </a:rPr>
              <a:t>3.</a:t>
            </a:r>
            <a:r>
              <a:rPr lang="ru-RU" sz="2800" b="0" i="0" u="none" strike="noStrike" baseline="0" dirty="0" smtClean="0">
                <a:latin typeface="TimesNewRomanPSMT"/>
              </a:rPr>
              <a:t>жидкое топливо, подаваемое на ТЭС и ТЭЦ, ограничено.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178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14400"/>
            <a:ext cx="8825660" cy="1555845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ТЭС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Барановская  М.Г.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2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265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УДАЛЕНИЕ СЕРЫ ИЗ МАЗУТА</vt:lpstr>
      <vt:lpstr>Слайд 2</vt:lpstr>
      <vt:lpstr>Слайд 3</vt:lpstr>
      <vt:lpstr>сжигание сернистого мазута в кипящем слое частиц известняка.</vt:lpstr>
      <vt:lpstr>Слайд 5</vt:lpstr>
      <vt:lpstr>Слайд 6</vt:lpstr>
      <vt:lpstr>Слайд 7</vt:lpstr>
      <vt:lpstr>Спасибо за внимание.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УДАЛЕНИЕ СЕРЫ ИЗ МАЗУТА</dc:title>
  <dc:creator>Админ</dc:creator>
  <cp:lastModifiedBy>Юзерь</cp:lastModifiedBy>
  <cp:revision>5</cp:revision>
  <dcterms:created xsi:type="dcterms:W3CDTF">2019-02-24T03:02:41Z</dcterms:created>
  <dcterms:modified xsi:type="dcterms:W3CDTF">2019-03-01T00:46:41Z</dcterms:modified>
</cp:coreProperties>
</file>