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87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8" autoAdjust="0"/>
    <p:restoredTop sz="94660"/>
  </p:normalViewPr>
  <p:slideViewPr>
    <p:cSldViewPr>
      <p:cViewPr>
        <p:scale>
          <a:sx n="51" d="100"/>
          <a:sy n="51" d="100"/>
        </p:scale>
        <p:origin x="-203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2E835-5588-4E96-97BB-FC414BF1B82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6326-38BF-4873-B61E-1E55F391F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47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0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42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75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93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27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89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64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459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6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75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86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85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519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516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49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70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26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17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38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0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8504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0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16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3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88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2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308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6326-38BF-4873-B61E-1E55F391F32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6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10988"/>
            <a:ext cx="7086600" cy="32766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4800" b="1" dirty="0" smtClean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положения </a:t>
            </a:r>
            <a:br>
              <a:rPr lang="ru-RU" sz="4800" b="1" dirty="0" smtClean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и понятия </a:t>
            </a:r>
            <a:r>
              <a:rPr lang="en-US" sz="4800" b="1" dirty="0" smtClean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b="1" dirty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теории и методике </a:t>
            </a:r>
            <a:r>
              <a:rPr lang="ru-RU" sz="4800" dirty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физической культуры и спорта</a:t>
            </a:r>
            <a:endParaRPr lang="ru-RU" sz="4800" dirty="0">
              <a:solidFill>
                <a:srgbClr val="66FF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alba.ermuo.ru/Peaple/%D1%81%D0%BF%D0%BE%D1%80%D1%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06" y="3505200"/>
            <a:ext cx="3729317" cy="27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8224" y="860205"/>
            <a:ext cx="81758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определении понятий,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добиться их содержательной и логической корректности,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ряд обязательных требований: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начале определения должен быть указан ограничительный критерий, обозначающий соотношение определяемого понятия с вышестоящей системой. Таковыми могут быть термины типа - часть, класс, сторона, вид, род, уровень и др.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img2.pngio.com/teacher-professor-cartoon-clip-art-png-1024x1137px-watercolor-old-professor-png-800_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4993341"/>
            <a:ext cx="154192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9" y="288912"/>
            <a:ext cx="861060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 второй части определения указывается самый существенный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признак,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присущий определяемому объекту и отличающий его от других сходных или смежных явлений.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Третья часть определения в предельно сжатой форме должна отражать основное содержание определяемого объекта, не противоречащее первым двум критериям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требования: при замене в определении содержательных слов синонимами не должна нарушаться сущность объекта, т.е. какими бы словами не было сформулировано то или иное понятие, его смысл должен сохраняться. Кроме того, понятие желательно обозначать в краткой форме, в идеале одним предложением.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117693"/>
            <a:ext cx="8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Физическая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культура является центральным понятием теории физической культуры, всего физкультурного образования.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Физическая </a:t>
            </a:r>
            <a:r>
              <a:rPr lang="ru-RU" sz="28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это вид культуры, содержанием которой является оптимальная двигательная деятельность, реализуемая посредством физического упражнения на основе материальных и духовных ценностей, специально созданных в обществе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физического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совершенствования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человека.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53000"/>
            <a:ext cx="421020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609600"/>
            <a:ext cx="8686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данного определения выделяются три </a:t>
            </a:r>
            <a:r>
              <a:rPr lang="ru-RU" sz="32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основных признака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физической культуры: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Сущностный признак - это двигательная деятельность, связанная с физическим упражнением.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Необходимыми условиями оптимизации двигательной деятельности служат материальные и духовные ценности.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Целевое назначение физической культуры заключается в физическом совершенствовании человека.</a:t>
            </a:r>
          </a:p>
          <a:p>
            <a:pPr indent="630238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533400"/>
            <a:ext cx="8610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Физическая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культура имеет свою структуру, состоящую из трех аспектов:</a:t>
            </a: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Деятельностный </a:t>
            </a:r>
            <a:r>
              <a:rPr lang="ru-RU" sz="28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аспект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заключается в том, что физическое совершенствование человека происходит только в результате целенаправленной двигательной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активности. </a:t>
            </a:r>
          </a:p>
          <a:p>
            <a:pPr lvl="0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Ценностный </a:t>
            </a:r>
            <a:r>
              <a:rPr lang="ru-RU" sz="28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аспект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представляет совокупность материальных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духовных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ценностей,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специально созданных для эффективного физического совершенствования человека.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Результативный аспект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себя всю совокупность полезных достижений, которые человек приобрел в процессе целенаправленной физкультурной деятельности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2400" y="759024"/>
            <a:ext cx="86868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Физическое </a:t>
            </a:r>
            <a:r>
              <a:rPr lang="ru-RU" sz="28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это вид воспитания, специфическим содержанием которого являются обучение движениям, воспитание физических качеств, овладение физкультурными знаниями в органическом единстве с духовным совершенствованием личности человека.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изическое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воспитание в пределах своей специфики обладает основными функциями, т.е. способствует умственному, нравственному, трудовому и эстетическому совершенствованию. Исходя из этого, физическое воспитание считается важным и необходимым средством всестороннего развития личности занимающегося.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741" y="40341"/>
            <a:ext cx="8686800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воспитание является педагогическим процессом, в котором выделены следующие типичные особенности:</a:t>
            </a: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24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движениям</a:t>
            </a:r>
            <a:r>
              <a:rPr lang="ru-RU" sz="24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Овладение рациональной техникой выполнения различных двигательных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действий (бег, прыжки, метания, плавание и др.).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4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физических качеств</a:t>
            </a:r>
            <a:r>
              <a:rPr lang="ru-RU" sz="24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(сила, быстрота, выносливость, гибкость и ловкость). Все эти двигательные качества являются врожденными и их необходимо развивать и совершенствовать.</a:t>
            </a: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Вооружение </a:t>
            </a:r>
            <a:r>
              <a:rPr lang="ru-RU" sz="24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занимающихся специальными физкультурными знаниями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которые необходимы для более эффективного обучения движениям и для воспитания физических качеств.</a:t>
            </a: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осознанной потребности в систематических физкультурных занятиях</a:t>
            </a:r>
            <a:r>
              <a:rPr lang="ru-RU" sz="24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способной побудить человека приобщиться к реальным ценностям физической культуры.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118" y="381000"/>
            <a:ext cx="8686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/>
            <a:r>
              <a:rPr lang="ru-RU" sz="32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Физкультурное воспитание</a:t>
            </a:r>
            <a:r>
              <a:rPr lang="ru-RU" sz="32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вид воспитания, направленный на формирование физической культуры личности с целью непосредственного приобщения человека к занятиям физической культурой и спортом. Физкультурное воспитание указывает на пути приобщения человека к физкультурным занятиям, в том числе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719138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самостоятельным.</a:t>
            </a:r>
          </a:p>
          <a:p>
            <a:pPr indent="719138" algn="just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92" y="4038600"/>
            <a:ext cx="3681132" cy="246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0670" y="152401"/>
            <a:ext cx="8933329" cy="78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28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направлениями физкультурного воспитания являются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формирование положительного мотивационно-ценностного отношения человека к физкультурно-спортивной деятельности;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освоение разнообразных двигательных умений и навыков, как необходимого фактора включения человека в практическую физкультурно-спортивную деятельность;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развитие физического потенциала человека, повышение физической работоспособности и укрепление его здоровья;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формирование организационно-методических знаний, умений и навыков построения собственной физкультурно-спортивной деятельности и соблюдение здорового образа жизни.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81000"/>
            <a:ext cx="6096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Физическая </a:t>
            </a:r>
            <a:r>
              <a:rPr lang="ru-RU" sz="30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подготовка</a:t>
            </a:r>
            <a:r>
              <a:rPr lang="ru-RU" sz="30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– процесс совершенствования физических качеств и формирования двигательных умений и навыков, необходимых в профессиональной, в том числе физкультурно-спортивной деятельности. Физическая подготовка направлена преимущественно на развитие специальной работоспособности (трудовой, военной, спортивной).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59" y="733706"/>
            <a:ext cx="25146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Предметом 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изучения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«Теории и методики физической культуры» является обобщенная система научных знаний о сущности физической культуры, ее свойствах, возможностях и закономерностях управления процессом физического совершенствования человека, в рамках которого параллельно осуществляется также его духовное воспитание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4008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Физическая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культура как род деятельности имеет в качестве своей отличительной особенности то, что ее специфическую основу составляет двигательная активность человека, направленная на развитие и сохранение его деятельных сил.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4800" y="533400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общую и специальную физическую подготовку.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Общая физическая подготовка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направлена на повышение уровня физического развития.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Специальная физическая подготовка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— узкоспециализированный процесс, при котором, двигательные умения и физические качества приобретают ярко выраженный специфический характер, относительно конкретной деятельности (вид профессии, спорта и др.).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76801"/>
            <a:ext cx="29622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915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физической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подготовки – это  </a:t>
            </a:r>
            <a:r>
              <a:rPr lang="ru-RU" sz="28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физическая подготовленность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отражающая достигнутую работоспособность в сформированных двигательных умениях и навыках, способствующих эффективности целевой деятельности (на которую ориентирована подготовка).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Спортивная </a:t>
            </a:r>
            <a:r>
              <a:rPr lang="ru-RU" sz="28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подготовленность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это состояние спортсмена, приобретенное в результате подготовки (физической, технической, тактической, психической), позволяющее достигнуть определенных результатов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соревновательной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95210"/>
            <a:ext cx="4048714" cy="186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486" y="548580"/>
            <a:ext cx="86868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Физическое </a:t>
            </a:r>
            <a:r>
              <a:rPr lang="ru-RU" sz="28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это процесс изменения биологических форм и функций организма человека, протекающий под влиянием наследственности, окружающей среды и уровня двигательной активности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Физическое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развитие каждого конкретного человека зависит от многих воздействующих </a:t>
            </a:r>
            <a:r>
              <a:rPr lang="ru-RU" sz="2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факторов: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наследственность (</a:t>
            </a:r>
            <a:r>
              <a:rPr lang="ru-RU" sz="2800" b="1" dirty="0">
                <a:latin typeface="Times New Roman"/>
                <a:ea typeface="Times New Roman"/>
              </a:rPr>
              <a:t>тип нервной системы, телосложение, осанку и др. компоненты физического развития);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- среда (условия жизни);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- двигательная активность (образ жизни).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9423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Критерии характеризующие результат физического развития: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4008" indent="0">
              <a:buNone/>
            </a:pPr>
            <a:r>
              <a:rPr lang="ru-RU" sz="32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1.Показатели </a:t>
            </a:r>
            <a:r>
              <a:rPr lang="ru-RU" sz="32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телосложения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длина тела, масса тела, осанка, размеры, объемы и формы отдельных частей тела, величина жироотложения и др.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	2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Показатели развития физических качеств 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(силы, быстроты, гибкости, выносливости, ловкости), которые отражают, функции мышечной системы организма.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3. Показатели (критерии) здоровья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отражающие морфологические и функциональные изменения физиологических систем организма. Решающее значение на здоровье человека оказывает функционирование сердечно-сосудистой, дыхательной и центральной нервной систем, органов пищеварения и выделения и др.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7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68580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/>
            <a:r>
              <a:rPr lang="ru-RU" sz="32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Физическое совершенство</a:t>
            </a:r>
            <a:r>
              <a:rPr lang="ru-RU" sz="32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это исторически обусловленный высший уровень всестороннего физического развития и двигательной подготовленности человека, оптимально приспособленного к требованиям и условиям жизнедеятельности.</a:t>
            </a:r>
          </a:p>
          <a:p>
            <a:pPr indent="719138"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87155"/>
            <a:ext cx="2624137" cy="283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762001"/>
            <a:ext cx="85344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Физкультурное </a:t>
            </a:r>
            <a:r>
              <a:rPr lang="ru-RU" sz="28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это универсальная форма функционирования физической культуры в обществе, в которой осуществляется совместная деятельность людей по ее использованию и развитию.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физкультурного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движения – вовлечение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возможно большего числа людей в активные физкультурно-спортивные занятия.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физкультурного движения: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физическое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воспитание (базовая физическая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культура);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массово-оздоровительная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физическая культура (рекреационная, ЛФК и др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спорт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719138"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04800" y="40958"/>
            <a:ext cx="8382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       Спорт</a:t>
            </a:r>
            <a:r>
              <a:rPr lang="ru-RU" sz="32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это специфическая форма физической культуры, которая представляет собой соревновательную деятельность, реализуемую на основе специальной подготовки и установленных норм и правил, направленную на максимальное развитие телесных качеств и способностей человека в избранном предмете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специализации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4038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914400"/>
            <a:ext cx="8763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Физическое </a:t>
            </a:r>
            <a:r>
              <a:rPr lang="ru-RU" sz="28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это составная часть понятия «физическое воспитание», представляющая собой педагогический процесс, сущностью которого является обучение технике двигательных действий и овладение физкультурными знаниями и умениями.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Физкультурная образованность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это совокупность усвоенных человеком знаний, умений и навыков в области физической культуры и спорта, позволяющих ему планировать и реализовывать личные физкультурные программы (спортивные, рекреационные, реабилитационные и т.д.).</a:t>
            </a:r>
          </a:p>
          <a:p>
            <a:pPr indent="719138"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4800" y="3162657"/>
            <a:ext cx="8610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719138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00" y="561945"/>
            <a:ext cx="8229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Физическое </a:t>
            </a:r>
            <a:r>
              <a:rPr lang="ru-RU" sz="28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состояние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это уровень развития человека, включающий совокупность показателей его здоровья, физических и психических качеств и способностей, сложившихся на тот или иной период жизни. Оно может фиксироваться по степени развития физических качеств, состоянию здоровья в работе ССС, ЦНС, МПК, ЖЕЛ и др.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Физическая рекреация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это организованный процесс умеренной двигательной активности, направленный на восстановление значительно сниженной психофизической работоспособности человека, с использованием средств физической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04800" y="394157"/>
            <a:ext cx="86106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Физическая </a:t>
            </a:r>
            <a:r>
              <a:rPr lang="ru-RU" sz="28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реабилитация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это организованный процесс, полного или частичного восстановления работоспособности человека средствами физической культуры после ее снижения в результате развития патологических состояний, связанных с болезнью или длительными нагрузками. Физическая реабилитация реализуется с помощью технологий ЛФК и АФК.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Лечебная </a:t>
            </a:r>
            <a:r>
              <a:rPr lang="ru-RU" sz="28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(ЛФК)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это самостоятельная медицинская дисциплина, использующая средства физической культуры для лечения заболеваний и повреждений, профилактики их обострений и осложнений, восстановления трудоспособности.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rgbClr val="66FF33"/>
                </a:solidFill>
              </a:rPr>
              <a:t>О</a:t>
            </a:r>
            <a:r>
              <a:rPr lang="ru-RU" sz="32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птимальный </a:t>
            </a:r>
            <a:r>
              <a:rPr lang="ru-RU" sz="32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двигательный режим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— важнейшее условие здорового образа жизни. Его основу составляют систематические занятия физическими упражнениями и спортом, эффективно решающие задачи укрепления здоровья и развития физических способностей молодежи, сохранения здоровья и двигательных навыков, усиления профилактики неблагоприятных возрастных изменений.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0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28600" y="582952"/>
            <a:ext cx="86868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Адаптивная </a:t>
            </a:r>
            <a:r>
              <a:rPr lang="ru-RU" sz="24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r>
              <a:rPr lang="ru-RU" sz="24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(АФК)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вид ФК, направленный на адаптацию инвалидов и лиц с ОВЗ к физическим и социальным условиям окружающей среды, путем использования комплекса эффективных средств физической реабилитации.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Здоровый </a:t>
            </a:r>
            <a:r>
              <a:rPr lang="ru-RU" sz="24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образ жизни (ЗОЖ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это процесс соблюдения человеком научно-обоснованных норм, правил и ограничений в повседневной жизни, способствующих сохранению здоровья, оптимальному приспособлению организма к условиям среды, высокому уровню работоспособности в учебной и профессиональной деятельности, а также в последующие годы жизни.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4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это состояние полного физического, психического и социального благополучия, а не только отсутствие болезни.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marL="64008" indent="0" algn="ctr"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ЗА   ВНИМАНИЕ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563880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объема двигательной активности зависит от биологических, социальных, трудовых факторов.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Умственный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малоподвижный труд влечет биохимические, физиологические изменения, восстановление которых происходит в несколько раз медленнее, чем при трудовых процессах, требующих физических нагрузок.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Оптимальный двигательный режим студентов: 	- юноши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8–12 ч.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неделю,</a:t>
            </a:r>
          </a:p>
          <a:p>
            <a:pPr marL="64008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девушки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6–10 ч. </a:t>
            </a:r>
          </a:p>
        </p:txBody>
      </p:sp>
    </p:spTree>
    <p:extLst>
      <p:ext uri="{BB962C8B-B14F-4D97-AF65-F5344CB8AC3E}">
        <p14:creationId xmlns:p14="http://schemas.microsoft.com/office/powerpoint/2010/main" val="38965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0080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Профессионально-прикладная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физическая подготовка (ППФП)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это специально направленное и избирательное использование средств физической культуры для подготовки к определенной профессиональной деятельности.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4008" indent="0">
              <a:buNone/>
            </a:pPr>
            <a:r>
              <a:rPr lang="ru-RU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психофизическая готовность к успешной профессиональной деятельности.</a:t>
            </a:r>
          </a:p>
          <a:p>
            <a:pPr marL="64008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ППФП: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формировать необходимые прикладные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	знания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осваивать прикладные умения и навыки;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воспитывать прикладные физические качества.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718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3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Прикладные </a:t>
            </a:r>
            <a:r>
              <a:rPr lang="ru-RU" sz="33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физические </a:t>
            </a:r>
            <a:r>
              <a:rPr lang="ru-RU" sz="33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качества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это перечень необходимых для каждой профессиональной группы физических качеств, которые можно формировать при занятиях различными видами спорта.</a:t>
            </a:r>
          </a:p>
          <a:p>
            <a:pPr marL="64008" indent="0"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	Формирование специальных качеств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ППФП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происходит в процессе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регулярных занятиях соответствующими в каждом случае (прикладными) видами спорта. </a:t>
            </a:r>
          </a:p>
        </p:txBody>
      </p:sp>
    </p:spTree>
    <p:extLst>
      <p:ext uri="{BB962C8B-B14F-4D97-AF65-F5344CB8AC3E}">
        <p14:creationId xmlns:p14="http://schemas.microsoft.com/office/powerpoint/2010/main" val="38888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средств ППФП осуществляется с учетом специфики будущей профессиональной деятельности студентов.</a:t>
            </a:r>
          </a:p>
          <a:p>
            <a:pPr marL="64008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ППФП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студентов классифицируются следующим образом:</a:t>
            </a:r>
          </a:p>
          <a:p>
            <a:pPr marL="64008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прикладные физические упражнения и отдельные элементы различных видов спорта;</a:t>
            </a:r>
          </a:p>
          <a:p>
            <a:pPr marL="64008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прикладные виды спорта;</a:t>
            </a:r>
          </a:p>
          <a:p>
            <a:pPr marL="64008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оздоровительные силы природы и гигиенические факторы;</a:t>
            </a:r>
          </a:p>
          <a:p>
            <a:pPr marL="64008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вспомогательные средства, обеспечивающие качества учебного процесса по разделу ППФП.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13447"/>
            <a:ext cx="8077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	Понятие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основная форма человеческого мышления, устанавливающая однозначное толкование того или иного термина, выражая при этом наиболее существенные стороны, свойства или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определяемого объекта (явления).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начение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понятий в профессиональной и научной деятельности: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Современное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научное понятие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отражает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достижение конкретной науки, глубину ее проникновения в сущность явления, т.е. оно всегда выражает степень познания на определенный момент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ds04.infourok.ru/uploads/ex/04b4/001365a3-e2d1cf04/hello_html_m7891a4c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289" y="3142408"/>
            <a:ext cx="936812" cy="17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247" y="762000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Понятия         помогают       правильно  	ориентироваться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массе единичных явлений и фактов. Они дают возможность группировать эти явления и факты по типичным свойствам, находить им место в какой-то системе знания для практического использования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Понятия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являются необходимым средством общения и обмена информацией между специалистами той или иной отрасли науки или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профессии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2" descr="Old Professor Png - Teacher Professor Cartoon Clip Art, PNG, 1024x1137px, Watercolor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3267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зож</Template>
  <TotalTime>6074962</TotalTime>
  <Words>146</Words>
  <Application>Microsoft Office PowerPoint</Application>
  <PresentationFormat>Экран (4:3)</PresentationFormat>
  <Paragraphs>135</Paragraphs>
  <Slides>31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Яркая</vt:lpstr>
      <vt:lpstr>Основные положения  и понятия  в теории и методике  физической культуры и 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характеризующие результат физического развития: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fok</cp:lastModifiedBy>
  <cp:revision>51</cp:revision>
  <dcterms:created xsi:type="dcterms:W3CDTF">2009-04-30T16:05:30Z</dcterms:created>
  <dcterms:modified xsi:type="dcterms:W3CDTF">2022-02-04T01:50:30Z</dcterms:modified>
</cp:coreProperties>
</file>