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99" r:id="rId2"/>
  </p:sldMasterIdLst>
  <p:notesMasterIdLst>
    <p:notesMasterId r:id="rId13"/>
  </p:notesMasterIdLst>
  <p:sldIdLst>
    <p:sldId id="585" r:id="rId3"/>
    <p:sldId id="879" r:id="rId4"/>
    <p:sldId id="844" r:id="rId5"/>
    <p:sldId id="845" r:id="rId6"/>
    <p:sldId id="846" r:id="rId7"/>
    <p:sldId id="847" r:id="rId8"/>
    <p:sldId id="848" r:id="rId9"/>
    <p:sldId id="896" r:id="rId10"/>
    <p:sldId id="897" r:id="rId11"/>
    <p:sldId id="815" r:id="rId12"/>
  </p:sldIdLst>
  <p:sldSz cx="9144000" cy="5715000" type="screen16x1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5613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1225" indent="317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66838" indent="476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2450" indent="635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E0EA"/>
    <a:srgbClr val="81AFB5"/>
    <a:srgbClr val="003300"/>
    <a:srgbClr val="416A6F"/>
    <a:srgbClr val="016565"/>
    <a:srgbClr val="C9FFFF"/>
    <a:srgbClr val="F7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433" autoAdjust="0"/>
    <p:restoredTop sz="94660"/>
  </p:normalViewPr>
  <p:slideViewPr>
    <p:cSldViewPr>
      <p:cViewPr>
        <p:scale>
          <a:sx n="80" d="100"/>
          <a:sy n="80" d="100"/>
        </p:scale>
        <p:origin x="-802" y="-374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EA1A40A-69A8-4935-A40D-E8FFC6E85844}" type="datetimeFigureOut">
              <a:rPr lang="ru-RU"/>
              <a:pPr>
                <a:defRPr/>
              </a:pPr>
              <a:t>10.11.2021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C97A3F7-804F-4BA6-930F-8DCA85E853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8865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613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122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6838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24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79008" algn="l" defTabSz="9116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4812" algn="l" defTabSz="9116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0614" algn="l" defTabSz="9116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46415" algn="l" defTabSz="9116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 flipV="1">
            <a:off x="0" y="-166834"/>
            <a:ext cx="9144000" cy="2088232"/>
          </a:xfrm>
          <a:prstGeom prst="rect">
            <a:avLst/>
          </a:prstGeom>
          <a:gradFill flip="none" rotWithShape="1">
            <a:gsLst>
              <a:gs pos="46000">
                <a:srgbClr val="F7FFFF"/>
              </a:gs>
              <a:gs pos="58000">
                <a:srgbClr val="C4E0EA">
                  <a:alpha val="50000"/>
                </a:srgbClr>
              </a:gs>
              <a:gs pos="10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8" tIns="45574" rIns="91158" bIns="45574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971550" y="36513"/>
            <a:ext cx="7200900" cy="109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58" tIns="45574" rIns="91158" bIns="45574" anchor="ctr" anchorCtr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120000"/>
              </a:lnSpc>
              <a:defRPr/>
            </a:pPr>
            <a:r>
              <a:rPr lang="ru-RU" altLang="ru-RU" sz="1200" b="1" smtClean="0">
                <a:solidFill>
                  <a:schemeClr val="bg1"/>
                </a:solidFill>
                <a:latin typeface="Tahoma" pitchFamily="34" charset="0"/>
              </a:rPr>
              <a:t>Федеральная служба по надзору в сфере образования и науки Российской Федерации</a:t>
            </a:r>
          </a:p>
          <a:p>
            <a:pPr algn="ctr" eaLnBrk="1" hangingPunct="1">
              <a:lnSpc>
                <a:spcPct val="120000"/>
              </a:lnSpc>
              <a:spcBef>
                <a:spcPts val="600"/>
              </a:spcBef>
              <a:defRPr/>
            </a:pPr>
            <a:r>
              <a:rPr lang="ru-RU" altLang="ru-RU" sz="1200" b="1" smtClean="0">
                <a:solidFill>
                  <a:srgbClr val="003300"/>
                </a:solidFill>
                <a:latin typeface="Tahoma" pitchFamily="34" charset="0"/>
              </a:rPr>
              <a:t>Федеральное государственное бюджетное научное учреждение</a:t>
            </a:r>
          </a:p>
          <a:p>
            <a:pPr algn="ctr" eaLnBrk="1" hangingPunct="1">
              <a:lnSpc>
                <a:spcPct val="120000"/>
              </a:lnSpc>
              <a:defRPr/>
            </a:pPr>
            <a:r>
              <a:rPr lang="ru-RU" altLang="ru-RU" sz="1400" b="1" smtClean="0">
                <a:solidFill>
                  <a:srgbClr val="003300"/>
                </a:solidFill>
                <a:latin typeface="Tahoma" pitchFamily="34" charset="0"/>
              </a:rPr>
              <a:t>ФЕДЕРАЛЬНЫЙ ИНСТИТУТ ПЕДАГОГИЧЕСКИХ ИЗМЕРЕНИЙ</a:t>
            </a:r>
            <a:r>
              <a:rPr lang="ru-RU" altLang="ru-RU" sz="1200" b="1" smtClean="0">
                <a:solidFill>
                  <a:srgbClr val="003300"/>
                </a:solidFill>
                <a:latin typeface="Tahoma" pitchFamily="34" charset="0"/>
              </a:rPr>
              <a:t/>
            </a:r>
            <a:br>
              <a:rPr lang="ru-RU" altLang="ru-RU" sz="1200" b="1" smtClean="0">
                <a:solidFill>
                  <a:srgbClr val="003300"/>
                </a:solidFill>
                <a:latin typeface="Tahoma" pitchFamily="34" charset="0"/>
              </a:rPr>
            </a:br>
            <a:endParaRPr lang="ru-RU" altLang="ru-RU" sz="1200" b="1" smtClean="0">
              <a:solidFill>
                <a:srgbClr val="003300"/>
              </a:solidFill>
              <a:latin typeface="Tahoma" pitchFamily="34" charset="0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985838"/>
            <a:ext cx="9144000" cy="44450"/>
          </a:xfrm>
          <a:prstGeom prst="rect">
            <a:avLst/>
          </a:prstGeom>
          <a:solidFill>
            <a:srgbClr val="416A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8" tIns="45574" rIns="91158" bIns="45574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0" y="985838"/>
            <a:ext cx="900113" cy="287337"/>
          </a:xfrm>
          <a:prstGeom prst="rect">
            <a:avLst/>
          </a:prstGeom>
          <a:solidFill>
            <a:srgbClr val="416A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8" tIns="45574" rIns="91158" bIns="45574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0" name="Рисунок 10" descr="logo fipi.jpg"/>
          <p:cNvPicPr>
            <a:picLocks noChangeAspect="1"/>
          </p:cNvPicPr>
          <p:nvPr userDrawn="1"/>
        </p:nvPicPr>
        <p:blipFill>
          <a:blip r:embed="rId2" cstate="print"/>
          <a:srcRect l="26758" t="8397" r="27011" b="27168"/>
          <a:stretch>
            <a:fillRect/>
          </a:stretch>
        </p:blipFill>
        <p:spPr bwMode="auto">
          <a:xfrm>
            <a:off x="0" y="0"/>
            <a:ext cx="849313" cy="120173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1" name="Прямоугольник 10"/>
          <p:cNvSpPr/>
          <p:nvPr userDrawn="1"/>
        </p:nvSpPr>
        <p:spPr>
          <a:xfrm>
            <a:off x="8172450" y="-166688"/>
            <a:ext cx="971550" cy="287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8" tIns="45574" rIns="91158" bIns="45574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Прямоугольник 11"/>
          <p:cNvSpPr/>
          <p:nvPr userDrawn="1"/>
        </p:nvSpPr>
        <p:spPr>
          <a:xfrm>
            <a:off x="8172450" y="696913"/>
            <a:ext cx="971550" cy="288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8" tIns="45574" rIns="91158" bIns="45574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3" name="Рисунок 1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50" y="-95250"/>
            <a:ext cx="971550" cy="87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 userDrawn="1"/>
        </p:nvSpPr>
        <p:spPr>
          <a:xfrm>
            <a:off x="0" y="5305772"/>
            <a:ext cx="9144000" cy="409228"/>
          </a:xfrm>
          <a:prstGeom prst="rect">
            <a:avLst/>
          </a:prstGeom>
          <a:gradFill flip="none" rotWithShape="1">
            <a:gsLst>
              <a:gs pos="46000">
                <a:srgbClr val="F7FFFF"/>
              </a:gs>
              <a:gs pos="58000">
                <a:srgbClr val="C4E0EA">
                  <a:alpha val="50000"/>
                </a:srgbClr>
              </a:gs>
              <a:gs pos="10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8" tIns="45574" rIns="91158" bIns="45574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137425"/>
            <a:ext cx="7772400" cy="1225021"/>
          </a:xfrm>
        </p:spPr>
        <p:txBody>
          <a:bodyPr>
            <a:normAutofit/>
          </a:bodyPr>
          <a:lstStyle>
            <a:lvl1pPr>
              <a:defRPr sz="5400">
                <a:gradFill>
                  <a:gsLst>
                    <a:gs pos="0">
                      <a:srgbClr val="003300"/>
                    </a:gs>
                    <a:gs pos="17000">
                      <a:srgbClr val="003300"/>
                    </a:gs>
                    <a:gs pos="41000">
                      <a:srgbClr val="016565"/>
                    </a:gs>
                    <a:gs pos="61000">
                      <a:srgbClr val="016565">
                        <a:alpha val="99000"/>
                      </a:srgbClr>
                    </a:gs>
                    <a:gs pos="100000">
                      <a:srgbClr val="003300"/>
                    </a:gs>
                  </a:gsLst>
                  <a:lin ang="7200000" scaled="0"/>
                </a:gra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4153646"/>
            <a:ext cx="6400800" cy="740420"/>
          </a:xfrm>
        </p:spPr>
        <p:txBody>
          <a:bodyPr>
            <a:normAutofit/>
          </a:bodyPr>
          <a:lstStyle>
            <a:lvl1pPr marL="0" indent="0" algn="l">
              <a:buNone/>
              <a:defRPr sz="24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57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16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74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32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9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48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06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64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2"/>
          </p:nvPr>
        </p:nvSpPr>
        <p:spPr>
          <a:xfrm>
            <a:off x="4499992" y="5017740"/>
            <a:ext cx="792734" cy="6001348"/>
          </a:xfrm>
        </p:spPr>
        <p:txBody>
          <a:bodyPr>
            <a:spAutoFit/>
          </a:bodyPr>
          <a:lstStyle>
            <a:lvl1pPr>
              <a:buNone/>
              <a:defRPr/>
            </a:lvl1pPr>
            <a:lvl2pPr>
              <a:buNone/>
              <a:defRPr/>
            </a:lvl2pPr>
            <a:lvl5pPr marL="712190" indent="-712190" algn="ctr">
              <a:spcBef>
                <a:spcPts val="0"/>
              </a:spcBef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3"/>
          </p:nvPr>
        </p:nvSpPr>
        <p:spPr>
          <a:xfrm>
            <a:off x="1187625" y="1129308"/>
            <a:ext cx="7200800" cy="288032"/>
          </a:xfrm>
        </p:spPr>
        <p:txBody>
          <a:bodyPr lIns="35889" tIns="35889" rIns="35889" bIns="35889" anchor="ctr"/>
          <a:lstStyle>
            <a:lvl1pPr marL="0" marR="0" indent="0" algn="ctr" defTabSz="9116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400" b="1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AC6BA1-770D-4296-906C-25EF649074C4}" type="datetimeFigureOut">
              <a:rPr lang="ru-RU"/>
              <a:pPr>
                <a:defRPr/>
              </a:pPr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79483-85C4-42AE-9933-DFE9500B90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869"/>
            <a:ext cx="2057400" cy="487627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869"/>
            <a:ext cx="6019800" cy="487627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87461B-98AB-45D2-91A0-59B012CD770A}" type="datetimeFigureOut">
              <a:rPr lang="ru-RU"/>
              <a:pPr>
                <a:defRPr/>
              </a:pPr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41EEB3-4E19-4110-B1AC-465F73AC20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+разъяснение+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Фигура"/>
          <p:cNvSpPr>
            <a:spLocks/>
          </p:cNvSpPr>
          <p:nvPr/>
        </p:nvSpPr>
        <p:spPr bwMode="auto">
          <a:xfrm rot="10800000">
            <a:off x="131763" y="4924425"/>
            <a:ext cx="571500" cy="633413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3980"/>
                </a:lnTo>
                <a:lnTo>
                  <a:pt x="17620" y="3980"/>
                </a:lnTo>
                <a:lnTo>
                  <a:pt x="17620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D5D5D5"/>
          </a:solidFill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endParaRPr lang="ru-RU"/>
          </a:p>
        </p:txBody>
      </p:sp>
      <p:grpSp>
        <p:nvGrpSpPr>
          <p:cNvPr id="6" name="Группа"/>
          <p:cNvGrpSpPr>
            <a:grpSpLocks/>
          </p:cNvGrpSpPr>
          <p:nvPr/>
        </p:nvGrpSpPr>
        <p:grpSpPr bwMode="auto">
          <a:xfrm>
            <a:off x="7837488" y="-20638"/>
            <a:ext cx="1123950" cy="995363"/>
            <a:chOff x="0" y="0"/>
            <a:chExt cx="2995484" cy="2388086"/>
          </a:xfrm>
        </p:grpSpPr>
        <p:sp>
          <p:nvSpPr>
            <p:cNvPr id="7" name="Прямоугольник"/>
            <p:cNvSpPr>
              <a:spLocks noChangeArrowheads="1"/>
            </p:cNvSpPr>
            <p:nvPr/>
          </p:nvSpPr>
          <p:spPr bwMode="auto">
            <a:xfrm>
              <a:off x="592327" y="0"/>
              <a:ext cx="1810829" cy="2113856"/>
            </a:xfrm>
            <a:prstGeom prst="rect">
              <a:avLst/>
            </a:prstGeom>
            <a:solidFill>
              <a:srgbClr val="CC232C"/>
            </a:solidFill>
            <a:ln>
              <a:noFill/>
            </a:ln>
            <a:extLst/>
          </p:spPr>
          <p:txBody>
            <a:bodyPr lIns="0" tIns="0" rIns="0" bIns="0" anchor="ctr"/>
            <a:lstStyle>
              <a:lvl1pPr algn="ctr" defTabSz="1217613" eaLnBrk="0" hangingPunct="0">
                <a:defRPr sz="30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1pPr>
              <a:lvl2pPr algn="ctr" defTabSz="1217613" eaLnBrk="0" hangingPunct="0">
                <a:defRPr sz="30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2pPr>
              <a:lvl3pPr algn="ctr" defTabSz="1217613" eaLnBrk="0" hangingPunct="0">
                <a:defRPr sz="30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3pPr>
              <a:lvl4pPr algn="ctr" defTabSz="1217613" eaLnBrk="0" hangingPunct="0">
                <a:defRPr sz="30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4pPr>
              <a:lvl5pPr algn="ctr" defTabSz="1217613" eaLnBrk="0" hangingPunct="0">
                <a:defRPr sz="30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5pPr>
              <a:lvl6pPr marL="457200" algn="ctr" defTabSz="1217613" eaLnBrk="0" fontAlgn="base" hangingPunct="0"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6pPr>
              <a:lvl7pPr marL="914400" algn="ctr" defTabSz="1217613" eaLnBrk="0" fontAlgn="base" hangingPunct="0"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7pPr>
              <a:lvl8pPr marL="1371600" algn="ctr" defTabSz="1217613" eaLnBrk="0" fontAlgn="base" hangingPunct="0"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8pPr>
              <a:lvl9pPr marL="1828800" algn="ctr" defTabSz="1217613" eaLnBrk="0" fontAlgn="base" hangingPunct="0"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9pPr>
            </a:lstStyle>
            <a:p>
              <a:pPr eaLnBrk="1" fontAlgn="auto">
                <a:spcBef>
                  <a:spcPts val="273"/>
                </a:spcBef>
                <a:spcAft>
                  <a:spcPts val="0"/>
                </a:spcAft>
                <a:defRPr/>
              </a:pPr>
              <a:endParaRPr lang="ru-RU" altLang="ru-RU" sz="1100" dirty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Arial" pitchFamily="34" charset="0"/>
              </a:endParaRPr>
            </a:p>
          </p:txBody>
        </p:sp>
        <p:pic>
          <p:nvPicPr>
            <p:cNvPr id="8" name="logo.png" descr="logo.png"/>
            <p:cNvPicPr>
              <a:picLocks noChangeAspect="1"/>
            </p:cNvPicPr>
            <p:nvPr/>
          </p:nvPicPr>
          <p:blipFill>
            <a:blip r:embed="rId2" cstate="print"/>
            <a:srcRect b="23441"/>
            <a:stretch>
              <a:fillRect/>
            </a:stretch>
          </p:blipFill>
          <p:spPr bwMode="auto">
            <a:xfrm>
              <a:off x="0" y="718551"/>
              <a:ext cx="2995485" cy="16695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92" name="Body Level One…"/>
          <p:cNvSpPr txBox="1">
            <a:spLocks noGrp="1"/>
          </p:cNvSpPr>
          <p:nvPr>
            <p:ph type="body" idx="1"/>
          </p:nvPr>
        </p:nvSpPr>
        <p:spPr>
          <a:xfrm>
            <a:off x="302610" y="1482437"/>
            <a:ext cx="8419656" cy="372198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3" name="Текст 7"/>
          <p:cNvSpPr>
            <a:spLocks noGrp="1"/>
          </p:cNvSpPr>
          <p:nvPr>
            <p:ph type="body" sz="quarter" idx="13"/>
          </p:nvPr>
        </p:nvSpPr>
        <p:spPr>
          <a:xfrm>
            <a:off x="293643" y="887988"/>
            <a:ext cx="7545512" cy="474779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4" name="Title Text"/>
          <p:cNvSpPr txBox="1">
            <a:spLocks noGrp="1"/>
          </p:cNvSpPr>
          <p:nvPr>
            <p:ph type="title"/>
          </p:nvPr>
        </p:nvSpPr>
        <p:spPr>
          <a:xfrm>
            <a:off x="293643" y="283249"/>
            <a:ext cx="6207294" cy="57927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9" name="Slide Number"/>
          <p:cNvSpPr txBox="1">
            <a:spLocks noGrp="1"/>
          </p:cNvSpPr>
          <p:nvPr>
            <p:ph type="sldNum" sz="quarter" idx="14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F100F28F-8B8A-4512-8E9B-91DAC8D68E0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 flipV="1">
            <a:off x="0" y="-166834"/>
            <a:ext cx="9144000" cy="2088232"/>
          </a:xfrm>
          <a:prstGeom prst="rect">
            <a:avLst/>
          </a:prstGeom>
          <a:gradFill flip="none" rotWithShape="1">
            <a:gsLst>
              <a:gs pos="46000">
                <a:srgbClr val="F7FFFF"/>
              </a:gs>
              <a:gs pos="58000">
                <a:srgbClr val="C4E0EA">
                  <a:alpha val="50000"/>
                </a:srgbClr>
              </a:gs>
              <a:gs pos="10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8" tIns="45574" rIns="91158" bIns="45574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971550" y="36513"/>
            <a:ext cx="7200900" cy="109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58" tIns="45574" rIns="91158" bIns="45574" anchor="ctr" anchorCtr="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120000"/>
              </a:lnSpc>
              <a:defRPr/>
            </a:pPr>
            <a:r>
              <a:rPr lang="ru-RU" altLang="ru-RU" sz="1200" b="1" smtClean="0">
                <a:solidFill>
                  <a:prstClr val="white"/>
                </a:solidFill>
                <a:latin typeface="Tahoma" pitchFamily="34" charset="0"/>
              </a:rPr>
              <a:t>Федеральная служба по надзору в сфере образования и науки Российской Федерации</a:t>
            </a:r>
          </a:p>
          <a:p>
            <a:pPr algn="ctr" eaLnBrk="1" hangingPunct="1">
              <a:lnSpc>
                <a:spcPct val="120000"/>
              </a:lnSpc>
              <a:spcBef>
                <a:spcPts val="600"/>
              </a:spcBef>
              <a:defRPr/>
            </a:pPr>
            <a:r>
              <a:rPr lang="ru-RU" altLang="ru-RU" sz="1200" b="1" smtClean="0">
                <a:solidFill>
                  <a:srgbClr val="003300"/>
                </a:solidFill>
                <a:latin typeface="Tahoma" pitchFamily="34" charset="0"/>
              </a:rPr>
              <a:t>Федеральное государственное бюджетное научное учреждение</a:t>
            </a:r>
          </a:p>
          <a:p>
            <a:pPr algn="ctr" eaLnBrk="1" hangingPunct="1">
              <a:lnSpc>
                <a:spcPct val="120000"/>
              </a:lnSpc>
              <a:defRPr/>
            </a:pPr>
            <a:r>
              <a:rPr lang="ru-RU" altLang="ru-RU" sz="1400" b="1" smtClean="0">
                <a:solidFill>
                  <a:srgbClr val="003300"/>
                </a:solidFill>
                <a:latin typeface="Tahoma" pitchFamily="34" charset="0"/>
              </a:rPr>
              <a:t>ФЕДЕРАЛЬНЫЙ ИНСТИТУТ ПЕДАГОГИЧЕСКИХ ИЗМЕРЕНИЙ</a:t>
            </a:r>
            <a:r>
              <a:rPr lang="ru-RU" altLang="ru-RU" sz="1200" b="1" smtClean="0">
                <a:solidFill>
                  <a:srgbClr val="003300"/>
                </a:solidFill>
                <a:latin typeface="Tahoma" pitchFamily="34" charset="0"/>
              </a:rPr>
              <a:t/>
            </a:r>
            <a:br>
              <a:rPr lang="ru-RU" altLang="ru-RU" sz="1200" b="1" smtClean="0">
                <a:solidFill>
                  <a:srgbClr val="003300"/>
                </a:solidFill>
                <a:latin typeface="Tahoma" pitchFamily="34" charset="0"/>
              </a:rPr>
            </a:br>
            <a:endParaRPr lang="ru-RU" altLang="ru-RU" sz="1200" b="1" smtClean="0">
              <a:solidFill>
                <a:srgbClr val="003300"/>
              </a:solidFill>
              <a:latin typeface="Tahoma" pitchFamily="34" charset="0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985838"/>
            <a:ext cx="9144000" cy="44450"/>
          </a:xfrm>
          <a:prstGeom prst="rect">
            <a:avLst/>
          </a:prstGeom>
          <a:solidFill>
            <a:srgbClr val="416A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8" tIns="45574" rIns="91158" bIns="45574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0" y="985838"/>
            <a:ext cx="900113" cy="287337"/>
          </a:xfrm>
          <a:prstGeom prst="rect">
            <a:avLst/>
          </a:prstGeom>
          <a:solidFill>
            <a:srgbClr val="416A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8" tIns="45574" rIns="91158" bIns="45574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pic>
        <p:nvPicPr>
          <p:cNvPr id="10" name="Рисунок 10" descr="logo fipi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58" t="8397" r="27011" b="27168"/>
          <a:stretch>
            <a:fillRect/>
          </a:stretch>
        </p:blipFill>
        <p:spPr bwMode="auto">
          <a:xfrm>
            <a:off x="0" y="0"/>
            <a:ext cx="849313" cy="120173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 userDrawn="1"/>
        </p:nvSpPr>
        <p:spPr>
          <a:xfrm>
            <a:off x="8172450" y="-166688"/>
            <a:ext cx="971550" cy="287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8" tIns="45574" rIns="91158" bIns="45574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 userDrawn="1"/>
        </p:nvSpPr>
        <p:spPr>
          <a:xfrm>
            <a:off x="8172450" y="696913"/>
            <a:ext cx="971550" cy="288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8" tIns="45574" rIns="91158" bIns="45574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pic>
        <p:nvPicPr>
          <p:cNvPr id="13" name="Рисунок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-95250"/>
            <a:ext cx="971550" cy="87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Прямоугольник 13"/>
          <p:cNvSpPr/>
          <p:nvPr userDrawn="1"/>
        </p:nvSpPr>
        <p:spPr>
          <a:xfrm>
            <a:off x="0" y="5305772"/>
            <a:ext cx="9144000" cy="409228"/>
          </a:xfrm>
          <a:prstGeom prst="rect">
            <a:avLst/>
          </a:prstGeom>
          <a:gradFill flip="none" rotWithShape="1">
            <a:gsLst>
              <a:gs pos="46000">
                <a:srgbClr val="F7FFFF"/>
              </a:gs>
              <a:gs pos="58000">
                <a:srgbClr val="C4E0EA">
                  <a:alpha val="50000"/>
                </a:srgbClr>
              </a:gs>
              <a:gs pos="10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8" tIns="45574" rIns="91158" bIns="45574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137426"/>
            <a:ext cx="7772400" cy="1225021"/>
          </a:xfrm>
        </p:spPr>
        <p:txBody>
          <a:bodyPr>
            <a:normAutofit/>
          </a:bodyPr>
          <a:lstStyle>
            <a:lvl1pPr>
              <a:defRPr sz="5400">
                <a:gradFill>
                  <a:gsLst>
                    <a:gs pos="0">
                      <a:srgbClr val="003300"/>
                    </a:gs>
                    <a:gs pos="17000">
                      <a:srgbClr val="003300"/>
                    </a:gs>
                    <a:gs pos="41000">
                      <a:srgbClr val="016565"/>
                    </a:gs>
                    <a:gs pos="61000">
                      <a:srgbClr val="016565">
                        <a:alpha val="99000"/>
                      </a:srgbClr>
                    </a:gs>
                    <a:gs pos="100000">
                      <a:srgbClr val="003300"/>
                    </a:gs>
                  </a:gsLst>
                  <a:lin ang="7200000" scaled="0"/>
                </a:gra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4153646"/>
            <a:ext cx="6400800" cy="740420"/>
          </a:xfrm>
        </p:spPr>
        <p:txBody>
          <a:bodyPr>
            <a:normAutofit/>
          </a:bodyPr>
          <a:lstStyle>
            <a:lvl1pPr marL="0" indent="0" algn="l">
              <a:buNone/>
              <a:defRPr sz="24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57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16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74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32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90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48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06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64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2"/>
          </p:nvPr>
        </p:nvSpPr>
        <p:spPr>
          <a:xfrm>
            <a:off x="4499992" y="5017740"/>
            <a:ext cx="792734" cy="6001348"/>
          </a:xfrm>
        </p:spPr>
        <p:txBody>
          <a:bodyPr>
            <a:spAutoFit/>
          </a:bodyPr>
          <a:lstStyle>
            <a:lvl1pPr>
              <a:buNone/>
              <a:defRPr/>
            </a:lvl1pPr>
            <a:lvl2pPr>
              <a:buNone/>
              <a:defRPr/>
            </a:lvl2pPr>
            <a:lvl5pPr marL="712190" indent="-712190" algn="ctr">
              <a:spcBef>
                <a:spcPts val="0"/>
              </a:spcBef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3"/>
          </p:nvPr>
        </p:nvSpPr>
        <p:spPr>
          <a:xfrm>
            <a:off x="1187625" y="1129308"/>
            <a:ext cx="7200800" cy="288032"/>
          </a:xfrm>
        </p:spPr>
        <p:txBody>
          <a:bodyPr lIns="35889" tIns="35889" rIns="35889" bIns="35889" anchor="ctr"/>
          <a:lstStyle>
            <a:lvl1pPr marL="0" marR="0" indent="0" algn="ctr" defTabSz="9116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400" b="1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838158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/>
          <p:cNvSpPr/>
          <p:nvPr userDrawn="1"/>
        </p:nvSpPr>
        <p:spPr>
          <a:xfrm rot="16200000" flipH="1">
            <a:off x="8021538" y="-137170"/>
            <a:ext cx="985292" cy="1259632"/>
          </a:xfrm>
          <a:prstGeom prst="rtTriangle">
            <a:avLst/>
          </a:prstGeom>
          <a:gradFill flip="none" rotWithShape="1">
            <a:gsLst>
              <a:gs pos="46000">
                <a:srgbClr val="F7FFFF"/>
              </a:gs>
              <a:gs pos="58000">
                <a:srgbClr val="C4E0EA">
                  <a:alpha val="50000"/>
                </a:srgbClr>
              </a:gs>
              <a:gs pos="10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8" tIns="45574" rIns="91158" bIns="45574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 userDrawn="1"/>
        </p:nvSpPr>
        <p:spPr bwMode="auto">
          <a:xfrm>
            <a:off x="7235825" y="5340350"/>
            <a:ext cx="177006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158" tIns="45574" rIns="91158" bIns="4557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1000" b="1" smtClean="0">
                <a:solidFill>
                  <a:srgbClr val="81AFB5"/>
                </a:solidFill>
                <a:latin typeface="Tahoma" pitchFamily="34" charset="0"/>
              </a:rPr>
              <a:t>© все права защищены</a:t>
            </a:r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0" y="841375"/>
            <a:ext cx="9144000" cy="46038"/>
          </a:xfrm>
          <a:prstGeom prst="rect">
            <a:avLst/>
          </a:prstGeom>
          <a:solidFill>
            <a:srgbClr val="416A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8" tIns="45574" rIns="91158" bIns="45574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841375"/>
            <a:ext cx="827088" cy="215900"/>
          </a:xfrm>
          <a:prstGeom prst="rect">
            <a:avLst/>
          </a:prstGeom>
          <a:solidFill>
            <a:srgbClr val="416A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8" tIns="45574" rIns="91158" bIns="45574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pic>
        <p:nvPicPr>
          <p:cNvPr id="8" name="Рисунок 10" descr="logo fipi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58" t="8397" r="27011" b="27168"/>
          <a:stretch>
            <a:fillRect/>
          </a:stretch>
        </p:blipFill>
        <p:spPr bwMode="auto">
          <a:xfrm>
            <a:off x="0" y="0"/>
            <a:ext cx="755650" cy="98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ый треугольник 8"/>
          <p:cNvSpPr/>
          <p:nvPr userDrawn="1"/>
        </p:nvSpPr>
        <p:spPr>
          <a:xfrm rot="5400000" flipH="1">
            <a:off x="766989" y="-11410"/>
            <a:ext cx="841275" cy="864096"/>
          </a:xfrm>
          <a:prstGeom prst="rtTriangle">
            <a:avLst/>
          </a:prstGeom>
          <a:gradFill flip="none" rotWithShape="1">
            <a:gsLst>
              <a:gs pos="46000">
                <a:srgbClr val="F7FFFF"/>
              </a:gs>
              <a:gs pos="58000">
                <a:srgbClr val="C4E0EA">
                  <a:alpha val="50000"/>
                </a:srgbClr>
              </a:gs>
              <a:gs pos="10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8" tIns="45574" rIns="91158" bIns="45574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90"/>
            <a:ext cx="8363272" cy="612411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6" y="1273325"/>
            <a:ext cx="8229600" cy="3771636"/>
          </a:xfrm>
        </p:spPr>
        <p:txBody>
          <a:bodyPr>
            <a:normAutofit/>
          </a:bodyPr>
          <a:lstStyle>
            <a:lvl1pPr marL="341850" marR="0" indent="341850" algn="just" defTabSz="911605" rtl="0" eaLnBrk="1" fontAlgn="auto" latinLnBrk="0" hangingPunct="1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 sz="2400"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23781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672419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579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160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674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321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7900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3481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06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464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D25C6D-F502-4046-BBF5-A490CC64CDA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331098-A338-4F88-9B4E-9E5A0B9ABE1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3598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1" y="1333505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333505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5220C1-A01E-47F4-9126-BD450F4EB24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946768-E2DE-45EE-9B29-C531694A961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3370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79263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5797" indent="0">
              <a:buNone/>
              <a:defRPr sz="2000" b="1"/>
            </a:lvl2pPr>
            <a:lvl3pPr marL="911605" indent="0">
              <a:buNone/>
              <a:defRPr sz="1800" b="1"/>
            </a:lvl3pPr>
            <a:lvl4pPr marL="1367409" indent="0">
              <a:buNone/>
              <a:defRPr sz="1600" b="1"/>
            </a:lvl4pPr>
            <a:lvl5pPr marL="1823212" indent="0">
              <a:buNone/>
              <a:defRPr sz="1600" b="1"/>
            </a:lvl5pPr>
            <a:lvl6pPr marL="2279008" indent="0">
              <a:buNone/>
              <a:defRPr sz="1600" b="1"/>
            </a:lvl6pPr>
            <a:lvl7pPr marL="2734812" indent="0">
              <a:buNone/>
              <a:defRPr sz="1600" b="1"/>
            </a:lvl7pPr>
            <a:lvl8pPr marL="3190614" indent="0">
              <a:buNone/>
              <a:defRPr sz="1600" b="1"/>
            </a:lvl8pPr>
            <a:lvl9pPr marL="3646415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59" y="1279263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5797" indent="0">
              <a:buNone/>
              <a:defRPr sz="2000" b="1"/>
            </a:lvl2pPr>
            <a:lvl3pPr marL="911605" indent="0">
              <a:buNone/>
              <a:defRPr sz="1800" b="1"/>
            </a:lvl3pPr>
            <a:lvl4pPr marL="1367409" indent="0">
              <a:buNone/>
              <a:defRPr sz="1600" b="1"/>
            </a:lvl4pPr>
            <a:lvl5pPr marL="1823212" indent="0">
              <a:buNone/>
              <a:defRPr sz="1600" b="1"/>
            </a:lvl5pPr>
            <a:lvl6pPr marL="2279008" indent="0">
              <a:buNone/>
              <a:defRPr sz="1600" b="1"/>
            </a:lvl6pPr>
            <a:lvl7pPr marL="2734812" indent="0">
              <a:buNone/>
              <a:defRPr sz="1600" b="1"/>
            </a:lvl7pPr>
            <a:lvl8pPr marL="3190614" indent="0">
              <a:buNone/>
              <a:defRPr sz="1600" b="1"/>
            </a:lvl8pPr>
            <a:lvl9pPr marL="3646415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59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6CA297-E0FE-4FFA-9130-9E5D2B90745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4EE565-E42F-4305-A71D-5CB7766C338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0809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C77E6C-9264-46F3-BA71-DB3513B3ABB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11518D-9B78-4260-B640-878627D1119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1933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4AB5D-7615-4140-B158-567B735DC17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79EB73-3178-415B-80C5-FD9AC9C3DCB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8936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/>
          <p:cNvSpPr/>
          <p:nvPr userDrawn="1"/>
        </p:nvSpPr>
        <p:spPr>
          <a:xfrm rot="16200000" flipH="1">
            <a:off x="8021538" y="-137170"/>
            <a:ext cx="985292" cy="1259632"/>
          </a:xfrm>
          <a:prstGeom prst="rtTriangle">
            <a:avLst/>
          </a:prstGeom>
          <a:gradFill flip="none" rotWithShape="1">
            <a:gsLst>
              <a:gs pos="46000">
                <a:srgbClr val="F7FFFF"/>
              </a:gs>
              <a:gs pos="58000">
                <a:srgbClr val="C4E0EA">
                  <a:alpha val="50000"/>
                </a:srgbClr>
              </a:gs>
              <a:gs pos="10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8" tIns="45574" rIns="91158" bIns="45574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/>
          <p:cNvSpPr>
            <a:spLocks noChangeArrowheads="1"/>
          </p:cNvSpPr>
          <p:nvPr userDrawn="1"/>
        </p:nvSpPr>
        <p:spPr bwMode="auto">
          <a:xfrm>
            <a:off x="7235825" y="5340350"/>
            <a:ext cx="177006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158" tIns="45574" rIns="91158" bIns="4557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1000" b="1" smtClean="0">
                <a:solidFill>
                  <a:srgbClr val="81AFB5"/>
                </a:solidFill>
                <a:latin typeface="Tahoma" pitchFamily="34" charset="0"/>
              </a:rPr>
              <a:t>© все права защищены</a:t>
            </a:r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0" y="841375"/>
            <a:ext cx="9144000" cy="46038"/>
          </a:xfrm>
          <a:prstGeom prst="rect">
            <a:avLst/>
          </a:prstGeom>
          <a:solidFill>
            <a:srgbClr val="416A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8" tIns="45574" rIns="91158" bIns="45574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841375"/>
            <a:ext cx="827088" cy="215900"/>
          </a:xfrm>
          <a:prstGeom prst="rect">
            <a:avLst/>
          </a:prstGeom>
          <a:solidFill>
            <a:srgbClr val="416A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8" tIns="45574" rIns="91158" bIns="45574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8" name="Рисунок 10" descr="logo fipi.jpg"/>
          <p:cNvPicPr>
            <a:picLocks noChangeAspect="1"/>
          </p:cNvPicPr>
          <p:nvPr userDrawn="1"/>
        </p:nvPicPr>
        <p:blipFill>
          <a:blip r:embed="rId2" cstate="print"/>
          <a:srcRect l="26758" t="8397" r="27011" b="27168"/>
          <a:stretch>
            <a:fillRect/>
          </a:stretch>
        </p:blipFill>
        <p:spPr bwMode="auto">
          <a:xfrm>
            <a:off x="0" y="0"/>
            <a:ext cx="755650" cy="98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ый треугольник 8"/>
          <p:cNvSpPr/>
          <p:nvPr userDrawn="1"/>
        </p:nvSpPr>
        <p:spPr>
          <a:xfrm rot="5400000" flipH="1">
            <a:off x="766988" y="-11410"/>
            <a:ext cx="841275" cy="864096"/>
          </a:xfrm>
          <a:prstGeom prst="rtTriangle">
            <a:avLst/>
          </a:prstGeom>
          <a:gradFill flip="none" rotWithShape="1">
            <a:gsLst>
              <a:gs pos="46000">
                <a:srgbClr val="F7FFFF"/>
              </a:gs>
              <a:gs pos="58000">
                <a:srgbClr val="C4E0EA">
                  <a:alpha val="50000"/>
                </a:srgbClr>
              </a:gs>
              <a:gs pos="10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8" tIns="45574" rIns="91158" bIns="45574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89"/>
            <a:ext cx="8363272" cy="612411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6" y="1273325"/>
            <a:ext cx="8229600" cy="3771636"/>
          </a:xfrm>
        </p:spPr>
        <p:txBody>
          <a:bodyPr>
            <a:normAutofit/>
          </a:bodyPr>
          <a:lstStyle>
            <a:lvl1pPr marL="341850" marR="0" indent="341850" algn="just" defTabSz="911605" rtl="0" eaLnBrk="1" fontAlgn="auto" latinLnBrk="0" hangingPunct="1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 sz="2400"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4" y="227544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4" y="1195944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5797" indent="0">
              <a:buNone/>
              <a:defRPr sz="1200"/>
            </a:lvl2pPr>
            <a:lvl3pPr marL="911605" indent="0">
              <a:buNone/>
              <a:defRPr sz="1000"/>
            </a:lvl3pPr>
            <a:lvl4pPr marL="1367409" indent="0">
              <a:buNone/>
              <a:defRPr sz="900"/>
            </a:lvl4pPr>
            <a:lvl5pPr marL="1823212" indent="0">
              <a:buNone/>
              <a:defRPr sz="900"/>
            </a:lvl5pPr>
            <a:lvl6pPr marL="2279008" indent="0">
              <a:buNone/>
              <a:defRPr sz="900"/>
            </a:lvl6pPr>
            <a:lvl7pPr marL="2734812" indent="0">
              <a:buNone/>
              <a:defRPr sz="900"/>
            </a:lvl7pPr>
            <a:lvl8pPr marL="3190614" indent="0">
              <a:buNone/>
              <a:defRPr sz="900"/>
            </a:lvl8pPr>
            <a:lvl9pPr marL="3646415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6AA396-4F48-4BF6-BA1E-B858A74D5B8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953E84-6B42-43E7-BCCE-F9E113E43F6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9443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5797" indent="0">
              <a:buNone/>
              <a:defRPr sz="2800"/>
            </a:lvl2pPr>
            <a:lvl3pPr marL="911605" indent="0">
              <a:buNone/>
              <a:defRPr sz="2400"/>
            </a:lvl3pPr>
            <a:lvl4pPr marL="1367409" indent="0">
              <a:buNone/>
              <a:defRPr sz="2000"/>
            </a:lvl4pPr>
            <a:lvl5pPr marL="1823212" indent="0">
              <a:buNone/>
              <a:defRPr sz="2000"/>
            </a:lvl5pPr>
            <a:lvl6pPr marL="2279008" indent="0">
              <a:buNone/>
              <a:defRPr sz="2000"/>
            </a:lvl6pPr>
            <a:lvl7pPr marL="2734812" indent="0">
              <a:buNone/>
              <a:defRPr sz="2000"/>
            </a:lvl7pPr>
            <a:lvl8pPr marL="3190614" indent="0">
              <a:buNone/>
              <a:defRPr sz="2000"/>
            </a:lvl8pPr>
            <a:lvl9pPr marL="3646415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5797" indent="0">
              <a:buNone/>
              <a:defRPr sz="1200"/>
            </a:lvl2pPr>
            <a:lvl3pPr marL="911605" indent="0">
              <a:buNone/>
              <a:defRPr sz="1000"/>
            </a:lvl3pPr>
            <a:lvl4pPr marL="1367409" indent="0">
              <a:buNone/>
              <a:defRPr sz="900"/>
            </a:lvl4pPr>
            <a:lvl5pPr marL="1823212" indent="0">
              <a:buNone/>
              <a:defRPr sz="900"/>
            </a:lvl5pPr>
            <a:lvl6pPr marL="2279008" indent="0">
              <a:buNone/>
              <a:defRPr sz="900"/>
            </a:lvl6pPr>
            <a:lvl7pPr marL="2734812" indent="0">
              <a:buNone/>
              <a:defRPr sz="900"/>
            </a:lvl7pPr>
            <a:lvl8pPr marL="3190614" indent="0">
              <a:buNone/>
              <a:defRPr sz="900"/>
            </a:lvl8pPr>
            <a:lvl9pPr marL="3646415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4FF5EF-F401-49DA-B5A7-66DC7C5509B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795A6B-D5A7-4DD9-AE04-662ADD659E6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2253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AA53D6-4187-4C2D-B3EE-E4312584E0E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8635A3-B548-486F-98C0-7D7E8430D1E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81136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870"/>
            <a:ext cx="2057400" cy="487627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870"/>
            <a:ext cx="6019800" cy="487627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69819-5F25-45C6-8BE2-B6853DC0281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9BB5BE-EE84-44D3-AA38-969D74505DF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1702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+разъяснение+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Фигура"/>
          <p:cNvSpPr>
            <a:spLocks/>
          </p:cNvSpPr>
          <p:nvPr/>
        </p:nvSpPr>
        <p:spPr bwMode="auto">
          <a:xfrm rot="10800000">
            <a:off x="131763" y="4924425"/>
            <a:ext cx="571500" cy="633413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3980"/>
                </a:lnTo>
                <a:lnTo>
                  <a:pt x="17620" y="3980"/>
                </a:lnTo>
                <a:lnTo>
                  <a:pt x="17620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D5D5D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grpSp>
        <p:nvGrpSpPr>
          <p:cNvPr id="6" name="Группа"/>
          <p:cNvGrpSpPr>
            <a:grpSpLocks/>
          </p:cNvGrpSpPr>
          <p:nvPr/>
        </p:nvGrpSpPr>
        <p:grpSpPr bwMode="auto">
          <a:xfrm>
            <a:off x="7837488" y="-20638"/>
            <a:ext cx="1123950" cy="995363"/>
            <a:chOff x="0" y="0"/>
            <a:chExt cx="2995484" cy="2388086"/>
          </a:xfrm>
        </p:grpSpPr>
        <p:sp>
          <p:nvSpPr>
            <p:cNvPr id="7" name="Прямоугольник"/>
            <p:cNvSpPr>
              <a:spLocks noChangeArrowheads="1"/>
            </p:cNvSpPr>
            <p:nvPr/>
          </p:nvSpPr>
          <p:spPr bwMode="auto">
            <a:xfrm>
              <a:off x="592327" y="0"/>
              <a:ext cx="1810829" cy="2113856"/>
            </a:xfrm>
            <a:prstGeom prst="rect">
              <a:avLst/>
            </a:prstGeom>
            <a:solidFill>
              <a:srgbClr val="CC232C"/>
            </a:solidFill>
            <a:ln>
              <a:noFill/>
            </a:ln>
            <a:extLst/>
          </p:spPr>
          <p:txBody>
            <a:bodyPr lIns="0" tIns="0" rIns="0" bIns="0" anchor="ctr"/>
            <a:lstStyle>
              <a:lvl1pPr algn="ctr" defTabSz="1217613" eaLnBrk="0" hangingPunct="0">
                <a:defRPr sz="30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1pPr>
              <a:lvl2pPr algn="ctr" defTabSz="1217613" eaLnBrk="0" hangingPunct="0">
                <a:defRPr sz="30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2pPr>
              <a:lvl3pPr algn="ctr" defTabSz="1217613" eaLnBrk="0" hangingPunct="0">
                <a:defRPr sz="30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3pPr>
              <a:lvl4pPr algn="ctr" defTabSz="1217613" eaLnBrk="0" hangingPunct="0">
                <a:defRPr sz="30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4pPr>
              <a:lvl5pPr algn="ctr" defTabSz="1217613" eaLnBrk="0" hangingPunct="0">
                <a:defRPr sz="30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5pPr>
              <a:lvl6pPr marL="457200" algn="ctr" defTabSz="1217613" eaLnBrk="0" fontAlgn="base" hangingPunct="0"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6pPr>
              <a:lvl7pPr marL="914400" algn="ctr" defTabSz="1217613" eaLnBrk="0" fontAlgn="base" hangingPunct="0"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7pPr>
              <a:lvl8pPr marL="1371600" algn="ctr" defTabSz="1217613" eaLnBrk="0" fontAlgn="base" hangingPunct="0"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8pPr>
              <a:lvl9pPr marL="1828800" algn="ctr" defTabSz="1217613" eaLnBrk="0" fontAlgn="base" hangingPunct="0">
                <a:spcBef>
                  <a:spcPct val="0"/>
                </a:spcBef>
                <a:spcAft>
                  <a:spcPct val="0"/>
                </a:spcAft>
                <a:defRPr sz="3000">
                  <a:solidFill>
                    <a:srgbClr val="000000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lvl9pPr>
            </a:lstStyle>
            <a:p>
              <a:pPr eaLnBrk="1" fontAlgn="auto">
                <a:spcBef>
                  <a:spcPts val="273"/>
                </a:spcBef>
                <a:spcAft>
                  <a:spcPts val="0"/>
                </a:spcAft>
                <a:defRPr/>
              </a:pPr>
              <a:endParaRPr lang="ru-RU" altLang="ru-RU" sz="1100" dirty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Arial" pitchFamily="34" charset="0"/>
              </a:endParaRPr>
            </a:p>
          </p:txBody>
        </p:sp>
        <p:pic>
          <p:nvPicPr>
            <p:cNvPr id="8" name="logo.png" descr="logo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3441"/>
            <a:stretch>
              <a:fillRect/>
            </a:stretch>
          </p:blipFill>
          <p:spPr bwMode="auto">
            <a:xfrm>
              <a:off x="0" y="718551"/>
              <a:ext cx="2995485" cy="1669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2" name="Body Level One…"/>
          <p:cNvSpPr txBox="1">
            <a:spLocks noGrp="1"/>
          </p:cNvSpPr>
          <p:nvPr>
            <p:ph type="body" idx="1"/>
          </p:nvPr>
        </p:nvSpPr>
        <p:spPr>
          <a:xfrm>
            <a:off x="302610" y="1482437"/>
            <a:ext cx="8419656" cy="372198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3" name="Текст 7"/>
          <p:cNvSpPr>
            <a:spLocks noGrp="1"/>
          </p:cNvSpPr>
          <p:nvPr>
            <p:ph type="body" sz="quarter" idx="13"/>
          </p:nvPr>
        </p:nvSpPr>
        <p:spPr>
          <a:xfrm>
            <a:off x="293643" y="887989"/>
            <a:ext cx="7545512" cy="474779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4" name="Title Text"/>
          <p:cNvSpPr txBox="1">
            <a:spLocks noGrp="1"/>
          </p:cNvSpPr>
          <p:nvPr>
            <p:ph type="title"/>
          </p:nvPr>
        </p:nvSpPr>
        <p:spPr>
          <a:xfrm>
            <a:off x="293643" y="283249"/>
            <a:ext cx="6207294" cy="57927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9" name="Slide Number"/>
          <p:cNvSpPr txBox="1">
            <a:spLocks noGrp="1"/>
          </p:cNvSpPr>
          <p:nvPr>
            <p:ph type="sldNum" sz="quarter" idx="14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390B179-5924-41D9-8C9D-2AEE9BDF117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63231502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672419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579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160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674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321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7900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3481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06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464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4E0EFB-01B1-409D-9A43-D2271BB930BA}" type="datetimeFigureOut">
              <a:rPr lang="ru-RU"/>
              <a:pPr>
                <a:defRPr/>
              </a:pPr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823465-2C27-4759-88B7-E7838779B0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1" y="1333504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333504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7C8C9E-DD68-49A8-A1C8-F44232EEAF8B}" type="datetimeFigureOut">
              <a:rPr lang="ru-RU"/>
              <a:pPr>
                <a:defRPr/>
              </a:pPr>
              <a:t>10.11.2021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B105B6-7DD7-44C7-9BB4-68F03F8504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79263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5797" indent="0">
              <a:buNone/>
              <a:defRPr sz="2000" b="1"/>
            </a:lvl2pPr>
            <a:lvl3pPr marL="911605" indent="0">
              <a:buNone/>
              <a:defRPr sz="1800" b="1"/>
            </a:lvl3pPr>
            <a:lvl4pPr marL="1367409" indent="0">
              <a:buNone/>
              <a:defRPr sz="1600" b="1"/>
            </a:lvl4pPr>
            <a:lvl5pPr marL="1823212" indent="0">
              <a:buNone/>
              <a:defRPr sz="1600" b="1"/>
            </a:lvl5pPr>
            <a:lvl6pPr marL="2279008" indent="0">
              <a:buNone/>
              <a:defRPr sz="1600" b="1"/>
            </a:lvl6pPr>
            <a:lvl7pPr marL="2734812" indent="0">
              <a:buNone/>
              <a:defRPr sz="1600" b="1"/>
            </a:lvl7pPr>
            <a:lvl8pPr marL="3190614" indent="0">
              <a:buNone/>
              <a:defRPr sz="1600" b="1"/>
            </a:lvl8pPr>
            <a:lvl9pPr marL="3646415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57" y="1279263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5797" indent="0">
              <a:buNone/>
              <a:defRPr sz="2000" b="1"/>
            </a:lvl2pPr>
            <a:lvl3pPr marL="911605" indent="0">
              <a:buNone/>
              <a:defRPr sz="1800" b="1"/>
            </a:lvl3pPr>
            <a:lvl4pPr marL="1367409" indent="0">
              <a:buNone/>
              <a:defRPr sz="1600" b="1"/>
            </a:lvl4pPr>
            <a:lvl5pPr marL="1823212" indent="0">
              <a:buNone/>
              <a:defRPr sz="1600" b="1"/>
            </a:lvl5pPr>
            <a:lvl6pPr marL="2279008" indent="0">
              <a:buNone/>
              <a:defRPr sz="1600" b="1"/>
            </a:lvl6pPr>
            <a:lvl7pPr marL="2734812" indent="0">
              <a:buNone/>
              <a:defRPr sz="1600" b="1"/>
            </a:lvl7pPr>
            <a:lvl8pPr marL="3190614" indent="0">
              <a:buNone/>
              <a:defRPr sz="1600" b="1"/>
            </a:lvl8pPr>
            <a:lvl9pPr marL="3646415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57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76F4C0-5751-4D97-969C-70573CD05A13}" type="datetimeFigureOut">
              <a:rPr lang="ru-RU"/>
              <a:pPr>
                <a:defRPr/>
              </a:pPr>
              <a:t>10.11.2021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8B659E-8646-4E16-999C-6092342E94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66CB30-AD3F-4160-85CD-1D08A0EE6F0E}" type="datetimeFigureOut">
              <a:rPr lang="ru-RU"/>
              <a:pPr>
                <a:defRPr/>
              </a:pPr>
              <a:t>10.11.2021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B6A1CF-0D09-4892-8950-411F175AC7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9E67E6-C2CB-486E-8598-6C539B4CA53E}" type="datetimeFigureOut">
              <a:rPr lang="ru-RU"/>
              <a:pPr>
                <a:defRPr/>
              </a:pPr>
              <a:t>10.11.2021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71A0DC-2AAA-4478-88E0-221D18A9DB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27544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195943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5797" indent="0">
              <a:buNone/>
              <a:defRPr sz="1200"/>
            </a:lvl2pPr>
            <a:lvl3pPr marL="911605" indent="0">
              <a:buNone/>
              <a:defRPr sz="1000"/>
            </a:lvl3pPr>
            <a:lvl4pPr marL="1367409" indent="0">
              <a:buNone/>
              <a:defRPr sz="900"/>
            </a:lvl4pPr>
            <a:lvl5pPr marL="1823212" indent="0">
              <a:buNone/>
              <a:defRPr sz="900"/>
            </a:lvl5pPr>
            <a:lvl6pPr marL="2279008" indent="0">
              <a:buNone/>
              <a:defRPr sz="900"/>
            </a:lvl6pPr>
            <a:lvl7pPr marL="2734812" indent="0">
              <a:buNone/>
              <a:defRPr sz="900"/>
            </a:lvl7pPr>
            <a:lvl8pPr marL="3190614" indent="0">
              <a:buNone/>
              <a:defRPr sz="900"/>
            </a:lvl8pPr>
            <a:lvl9pPr marL="3646415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7596BD-8239-45D3-9135-F0AB78478E0A}" type="datetimeFigureOut">
              <a:rPr lang="ru-RU"/>
              <a:pPr>
                <a:defRPr/>
              </a:pPr>
              <a:t>10.11.2021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4EEA8-AC59-4536-9460-441AE6E571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5797" indent="0">
              <a:buNone/>
              <a:defRPr sz="2800"/>
            </a:lvl2pPr>
            <a:lvl3pPr marL="911605" indent="0">
              <a:buNone/>
              <a:defRPr sz="2400"/>
            </a:lvl3pPr>
            <a:lvl4pPr marL="1367409" indent="0">
              <a:buNone/>
              <a:defRPr sz="2000"/>
            </a:lvl4pPr>
            <a:lvl5pPr marL="1823212" indent="0">
              <a:buNone/>
              <a:defRPr sz="2000"/>
            </a:lvl5pPr>
            <a:lvl6pPr marL="2279008" indent="0">
              <a:buNone/>
              <a:defRPr sz="2000"/>
            </a:lvl6pPr>
            <a:lvl7pPr marL="2734812" indent="0">
              <a:buNone/>
              <a:defRPr sz="2000"/>
            </a:lvl7pPr>
            <a:lvl8pPr marL="3190614" indent="0">
              <a:buNone/>
              <a:defRPr sz="2000"/>
            </a:lvl8pPr>
            <a:lvl9pPr marL="3646415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5797" indent="0">
              <a:buNone/>
              <a:defRPr sz="1200"/>
            </a:lvl2pPr>
            <a:lvl3pPr marL="911605" indent="0">
              <a:buNone/>
              <a:defRPr sz="1000"/>
            </a:lvl3pPr>
            <a:lvl4pPr marL="1367409" indent="0">
              <a:buNone/>
              <a:defRPr sz="900"/>
            </a:lvl4pPr>
            <a:lvl5pPr marL="1823212" indent="0">
              <a:buNone/>
              <a:defRPr sz="900"/>
            </a:lvl5pPr>
            <a:lvl6pPr marL="2279008" indent="0">
              <a:buNone/>
              <a:defRPr sz="900"/>
            </a:lvl6pPr>
            <a:lvl7pPr marL="2734812" indent="0">
              <a:buNone/>
              <a:defRPr sz="900"/>
            </a:lvl7pPr>
            <a:lvl8pPr marL="3190614" indent="0">
              <a:buNone/>
              <a:defRPr sz="900"/>
            </a:lvl8pPr>
            <a:lvl9pPr marL="3646415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3AC1E4-BADA-41F3-ACFE-3BB73D9FE4B7}" type="datetimeFigureOut">
              <a:rPr lang="ru-RU"/>
              <a:pPr>
                <a:defRPr/>
              </a:pPr>
              <a:t>10.11.2021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0140A6-36EC-4710-9395-5590A105F2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28600"/>
            <a:ext cx="82296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158" tIns="45574" rIns="91158" bIns="4557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158" tIns="45574" rIns="91158" bIns="4557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5297488"/>
            <a:ext cx="2133600" cy="303212"/>
          </a:xfrm>
          <a:prstGeom prst="rect">
            <a:avLst/>
          </a:prstGeom>
        </p:spPr>
        <p:txBody>
          <a:bodyPr vert="horz" lIns="91158" tIns="45574" rIns="91158" bIns="45574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CBE94F3-AB03-4792-853D-8FA23C2F552D}" type="datetimeFigureOut">
              <a:rPr lang="ru-RU"/>
              <a:pPr>
                <a:defRPr/>
              </a:pPr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5297488"/>
            <a:ext cx="2895600" cy="303212"/>
          </a:xfrm>
          <a:prstGeom prst="rect">
            <a:avLst/>
          </a:prstGeom>
        </p:spPr>
        <p:txBody>
          <a:bodyPr vert="horz" lIns="91158" tIns="45574" rIns="91158" bIns="45574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5297488"/>
            <a:ext cx="2133600" cy="303212"/>
          </a:xfrm>
          <a:prstGeom prst="rect">
            <a:avLst/>
          </a:prstGeom>
        </p:spPr>
        <p:txBody>
          <a:bodyPr vert="horz" lIns="91158" tIns="45574" rIns="91158" bIns="45574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F9A4D7B-3513-4398-8692-AF6F1BA1AF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5pPr>
      <a:lvl6pPr marL="455797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6pPr>
      <a:lvl7pPr marL="911605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7pPr>
      <a:lvl8pPr marL="1367409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8pPr>
      <a:lvl9pPr marL="1823212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9775" indent="-28416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38238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3850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1050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06911" indent="-227901" algn="l" defTabSz="9116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2709" indent="-227901" algn="l" defTabSz="9116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18514" indent="-227901" algn="l" defTabSz="9116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74317" indent="-227901" algn="l" defTabSz="9116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16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5797" algn="l" defTabSz="9116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1605" algn="l" defTabSz="9116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7409" algn="l" defTabSz="9116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3212" algn="l" defTabSz="9116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9008" algn="l" defTabSz="9116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4812" algn="l" defTabSz="9116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0614" algn="l" defTabSz="9116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46415" algn="l" defTabSz="9116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28600"/>
            <a:ext cx="82296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158" tIns="45574" rIns="91158" bIns="4557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158" tIns="45574" rIns="91158" bIns="4557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5297488"/>
            <a:ext cx="2133600" cy="303212"/>
          </a:xfrm>
          <a:prstGeom prst="rect">
            <a:avLst/>
          </a:prstGeom>
        </p:spPr>
        <p:txBody>
          <a:bodyPr vert="horz" lIns="91158" tIns="45574" rIns="91158" bIns="45574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682F17E-C0F6-4680-A7CD-8AB0A1383A3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10.11.2021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5297488"/>
            <a:ext cx="2895600" cy="303212"/>
          </a:xfrm>
          <a:prstGeom prst="rect">
            <a:avLst/>
          </a:prstGeom>
        </p:spPr>
        <p:txBody>
          <a:bodyPr vert="horz" lIns="91158" tIns="45574" rIns="91158" bIns="45574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5297488"/>
            <a:ext cx="2133600" cy="303212"/>
          </a:xfrm>
          <a:prstGeom prst="rect">
            <a:avLst/>
          </a:prstGeom>
        </p:spPr>
        <p:txBody>
          <a:bodyPr vert="horz" lIns="91158" tIns="45574" rIns="91158" bIns="45574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D76C62D-C4EB-46BB-9478-CF04CDF9397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40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5pPr>
      <a:lvl6pPr marL="455797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6pPr>
      <a:lvl7pPr marL="911605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7pPr>
      <a:lvl8pPr marL="1367409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8pPr>
      <a:lvl9pPr marL="1823212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pitchFamily="34" charset="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9775" indent="-28416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38238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3850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1050" indent="-2270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06911" indent="-227901" algn="l" defTabSz="9116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2709" indent="-227901" algn="l" defTabSz="9116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18514" indent="-227901" algn="l" defTabSz="9116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74317" indent="-227901" algn="l" defTabSz="911605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16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5797" algn="l" defTabSz="9116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1605" algn="l" defTabSz="9116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7409" algn="l" defTabSz="9116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3212" algn="l" defTabSz="9116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9008" algn="l" defTabSz="9116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4812" algn="l" defTabSz="9116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0614" algn="l" defTabSz="9116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46415" algn="l" defTabSz="9116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9796" y="1633364"/>
            <a:ext cx="8204448" cy="244827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/>
              <a:t>Направления совершенствования инструментария для оценки учебных достижений по </a:t>
            </a:r>
            <a:r>
              <a:rPr lang="ru-RU" sz="2800" b="1" dirty="0" smtClean="0"/>
              <a:t>физике.</a:t>
            </a:r>
            <a:br>
              <a:rPr lang="ru-RU" sz="2800" b="1" dirty="0" smtClean="0"/>
            </a:br>
            <a:r>
              <a:rPr lang="ru-RU" sz="2800" b="1" dirty="0" smtClean="0"/>
              <a:t>КИМ ЕГЭ по физике</a:t>
            </a:r>
            <a:endParaRPr lang="ru-RU" sz="28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68538" y="4657725"/>
            <a:ext cx="6551612" cy="863600"/>
          </a:xfrm>
        </p:spPr>
        <p:txBody>
          <a:bodyPr rtlCol="0"/>
          <a:lstStyle/>
          <a:p>
            <a:pPr lvl="2" algn="r" eaLnBrk="1" fontAlgn="auto" hangingPunct="1">
              <a:spcAft>
                <a:spcPts val="0"/>
              </a:spcAft>
              <a:defRPr/>
            </a:pPr>
            <a:r>
              <a:rPr lang="ru-RU" sz="1500" b="1" i="1" dirty="0" smtClean="0">
                <a:solidFill>
                  <a:schemeClr val="accent1">
                    <a:lumMod val="50000"/>
                  </a:schemeClr>
                </a:solidFill>
              </a:rPr>
              <a:t>Демидова М.Ю., </a:t>
            </a:r>
            <a:r>
              <a:rPr lang="ru-RU" sz="1500" b="1" i="1" dirty="0" err="1" smtClean="0">
                <a:solidFill>
                  <a:schemeClr val="accent1">
                    <a:lumMod val="50000"/>
                  </a:schemeClr>
                </a:solidFill>
              </a:rPr>
              <a:t>д.п.н</a:t>
            </a:r>
            <a:r>
              <a:rPr lang="ru-RU" sz="1500" b="1" i="1" dirty="0" smtClean="0">
                <a:solidFill>
                  <a:schemeClr val="accent1">
                    <a:lumMod val="50000"/>
                  </a:schemeClr>
                </a:solidFill>
              </a:rPr>
              <a:t>., руководитель </a:t>
            </a:r>
          </a:p>
          <a:p>
            <a:pPr lvl="2" algn="r" eaLnBrk="1" fontAlgn="auto" hangingPunct="1">
              <a:spcAft>
                <a:spcPts val="0"/>
              </a:spcAft>
              <a:defRPr/>
            </a:pPr>
            <a:r>
              <a:rPr lang="ru-RU" sz="1500" b="1" i="1" dirty="0" smtClean="0">
                <a:solidFill>
                  <a:schemeClr val="accent1">
                    <a:lumMod val="50000"/>
                  </a:schemeClr>
                </a:solidFill>
              </a:rPr>
              <a:t>комиссии по разработке КИМ для ГИА по физике</a:t>
            </a:r>
            <a:endParaRPr lang="ru-RU" sz="1500" b="1" i="1" dirty="0">
              <a:solidFill>
                <a:schemeClr val="accent1">
                  <a:lumMod val="50000"/>
                </a:schemeClr>
              </a:solidFill>
            </a:endParaRPr>
          </a:p>
          <a:p>
            <a:pPr algn="r" eaLnBrk="1" fontAlgn="auto" hangingPunct="1">
              <a:spcAft>
                <a:spcPts val="0"/>
              </a:spcAft>
              <a:defRPr/>
            </a:pPr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570163"/>
            <a:ext cx="7772400" cy="11350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28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 за внимание!</a:t>
            </a:r>
            <a:br>
              <a:rPr lang="ru-RU" sz="28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8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31795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2713484"/>
            <a:ext cx="8229600" cy="792237"/>
          </a:xfrm>
        </p:spPr>
        <p:txBody>
          <a:bodyPr>
            <a:normAutofit/>
          </a:bodyPr>
          <a:lstStyle/>
          <a:p>
            <a:pPr indent="0" algn="ctr">
              <a:buNone/>
              <a:defRPr/>
            </a:pP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КИМ 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ЕГЭ 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по физике</a:t>
            </a:r>
            <a:endParaRPr lang="ru-RU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202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8988" y="265113"/>
            <a:ext cx="8362950" cy="612775"/>
          </a:xfrm>
        </p:spPr>
        <p:txBody>
          <a:bodyPr/>
          <a:lstStyle/>
          <a:p>
            <a:pPr>
              <a:defRPr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Перспективная модель КИМ ЕГЭ-2022 по физике</a:t>
            </a: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395288" y="1417340"/>
            <a:ext cx="8569325" cy="388843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  <a:defRPr/>
            </a:pPr>
            <a:r>
              <a:rPr lang="ru-RU" sz="2000" dirty="0" smtClean="0"/>
              <a:t>Проверка всех групп предметных результатов с учетом ограничений массовой письменной проверки и использования бумажных КИМ</a:t>
            </a:r>
          </a:p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  <a:defRPr/>
            </a:pPr>
            <a:r>
              <a:rPr lang="ru-RU" sz="2000" dirty="0" smtClean="0"/>
              <a:t>Четыре блока заданий, проверяющих четыре группы предметных результатов</a:t>
            </a:r>
          </a:p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  <a:defRPr/>
            </a:pPr>
            <a:r>
              <a:rPr lang="ru-RU" sz="2000" dirty="0" smtClean="0"/>
              <a:t>Для каждой группы задания не менее двух уровней сложности</a:t>
            </a:r>
          </a:p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  <a:defRPr/>
            </a:pPr>
            <a:r>
              <a:rPr lang="ru-RU" sz="2000" dirty="0" smtClean="0"/>
              <a:t>Число заданий для проверки предметных результатов коррелирует с их значимостью в подготовке по физике</a:t>
            </a:r>
          </a:p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  <a:defRPr/>
            </a:pPr>
            <a:r>
              <a:rPr lang="ru-RU" sz="2000" dirty="0" smtClean="0"/>
              <a:t>Формы заданий: КО – 22 (13 с самостоятельной записью ответа, </a:t>
            </a:r>
            <a:br>
              <a:rPr lang="ru-RU" sz="2000" dirty="0" smtClean="0"/>
            </a:br>
            <a:r>
              <a:rPr lang="ru-RU" sz="2000" dirty="0" smtClean="0"/>
              <a:t>     9 на соответствие и множественный выбор), РО - 8</a:t>
            </a:r>
          </a:p>
        </p:txBody>
      </p:sp>
    </p:spTree>
    <p:extLst>
      <p:ext uri="{BB962C8B-B14F-4D97-AF65-F5344CB8AC3E}">
        <p14:creationId xmlns:p14="http://schemas.microsoft.com/office/powerpoint/2010/main" val="75752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8988" y="265113"/>
            <a:ext cx="8362950" cy="612775"/>
          </a:xfrm>
        </p:spPr>
        <p:txBody>
          <a:bodyPr/>
          <a:lstStyle/>
          <a:p>
            <a:pPr>
              <a:defRPr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Перспективная модель КИМ ЕГЭ по физике</a:t>
            </a: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158750" y="1057275"/>
            <a:ext cx="8877300" cy="1587500"/>
          </a:xfrm>
        </p:spPr>
        <p:txBody>
          <a:bodyPr/>
          <a:lstStyle/>
          <a:p>
            <a:pPr indent="0">
              <a:lnSpc>
                <a:spcPct val="100000"/>
              </a:lnSpc>
              <a:buFont typeface="Wingdings" pitchFamily="2" charset="2"/>
              <a:buNone/>
              <a:defRPr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</a:rPr>
              <a:t>Блок «Освоение понятийного аппарата» </a:t>
            </a:r>
          </a:p>
          <a:p>
            <a:pPr>
              <a:lnSpc>
                <a:spcPct val="100000"/>
              </a:lnSpc>
              <a:buFont typeface="Wingdings" pitchFamily="2" charset="2"/>
              <a:buChar char="§"/>
              <a:defRPr/>
            </a:pP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</a:rPr>
              <a:t>Проверка на уровне применения знаний, число заданий сокращено до 11 </a:t>
            </a:r>
          </a:p>
          <a:p>
            <a:pPr>
              <a:lnSpc>
                <a:spcPct val="100000"/>
              </a:lnSpc>
              <a:buFont typeface="Wingdings" pitchFamily="2" charset="2"/>
              <a:buChar char="§"/>
              <a:defRPr/>
            </a:pP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</a:rPr>
              <a:t>Введены задания интегрированного характера</a:t>
            </a:r>
          </a:p>
        </p:txBody>
      </p:sp>
      <p:pic>
        <p:nvPicPr>
          <p:cNvPr id="1946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0" y="2954338"/>
            <a:ext cx="4349750" cy="2641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946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188" y="2278063"/>
            <a:ext cx="4189412" cy="33147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810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8988" y="265113"/>
            <a:ext cx="8362950" cy="612775"/>
          </a:xfrm>
        </p:spPr>
        <p:txBody>
          <a:bodyPr/>
          <a:lstStyle/>
          <a:p>
            <a:pPr>
              <a:defRPr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Перспективная модель КИМ ЕГЭ по физике</a:t>
            </a: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179389" y="1344613"/>
            <a:ext cx="3744540" cy="3892550"/>
          </a:xfrm>
        </p:spPr>
        <p:txBody>
          <a:bodyPr/>
          <a:lstStyle/>
          <a:p>
            <a:pPr indent="0">
              <a:lnSpc>
                <a:spcPct val="100000"/>
              </a:lnSpc>
              <a:buFont typeface="Wingdings" pitchFamily="2" charset="2"/>
              <a:buNone/>
              <a:defRPr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</a:rPr>
              <a:t>Блок «Анализ физических процессов» 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</a:rPr>
              <a:t>Три группы заданий разной формы: изменение величин в физических процессах, использование законов и формул для анализа пр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о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</a:rPr>
              <a:t>цессов, интегрированный анализ физических пр</a:t>
            </a:r>
            <a:r>
              <a:rPr lang="ru-RU" sz="1800" dirty="0">
                <a:solidFill>
                  <a:schemeClr val="accent1">
                    <a:lumMod val="75000"/>
                  </a:schemeClr>
                </a:solidFill>
              </a:rPr>
              <a:t>о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</a:rPr>
              <a:t>цессов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  <a:defRPr/>
            </a:pP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</a:rPr>
              <a:t>Изменена форма заданий на множественный выбор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472485"/>
            <a:ext cx="4874084" cy="296919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0291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1050" y="265113"/>
            <a:ext cx="8362950" cy="612775"/>
          </a:xfrm>
        </p:spPr>
        <p:txBody>
          <a:bodyPr/>
          <a:lstStyle/>
          <a:p>
            <a:pPr>
              <a:defRPr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Перспективная модель КИМ ЕГЭ по физике</a:t>
            </a: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117475" y="1270000"/>
            <a:ext cx="8672513" cy="1587500"/>
          </a:xfrm>
        </p:spPr>
        <p:txBody>
          <a:bodyPr/>
          <a:lstStyle/>
          <a:p>
            <a:pPr indent="0">
              <a:lnSpc>
                <a:spcPct val="100000"/>
              </a:lnSpc>
              <a:buFont typeface="Wingdings" pitchFamily="2" charset="2"/>
              <a:buNone/>
              <a:defRPr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</a:rPr>
              <a:t>Блок «Методологические умения» </a:t>
            </a:r>
          </a:p>
          <a:p>
            <a:pPr>
              <a:lnSpc>
                <a:spcPct val="100000"/>
              </a:lnSpc>
              <a:buFont typeface="Wingdings" pitchFamily="2" charset="2"/>
              <a:buChar char="§"/>
              <a:defRPr/>
            </a:pP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</a:rPr>
              <a:t>Число заданий увеличено до 3, включая задание с РО</a:t>
            </a:r>
          </a:p>
          <a:p>
            <a:pPr>
              <a:lnSpc>
                <a:spcPct val="100000"/>
              </a:lnSpc>
              <a:buFont typeface="Wingdings" pitchFamily="2" charset="2"/>
              <a:buChar char="§"/>
              <a:defRPr/>
            </a:pP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</a:rPr>
              <a:t>Умения: обоснование выбора оборудования для опытов, обработка результатов, интерпретация данных опытов</a:t>
            </a:r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663" y="2924175"/>
            <a:ext cx="4302125" cy="2413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75" y="3362325"/>
            <a:ext cx="4184650" cy="1974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3205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1050" y="193675"/>
            <a:ext cx="8362950" cy="612775"/>
          </a:xfrm>
        </p:spPr>
        <p:txBody>
          <a:bodyPr/>
          <a:lstStyle/>
          <a:p>
            <a:pPr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Перспективная модель КИМ ЕГЭ по физ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ике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0825" y="1057275"/>
            <a:ext cx="4105275" cy="3916363"/>
          </a:xfrm>
        </p:spPr>
        <p:txBody>
          <a:bodyPr/>
          <a:lstStyle/>
          <a:p>
            <a:pPr indent="0">
              <a:buFont typeface="Wingdings" pitchFamily="2" charset="2"/>
              <a:buNone/>
              <a:defRPr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</a:rPr>
              <a:t>Блок «Решение задач» 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</a:rPr>
              <a:t>Качественные и расчетные задачи, число заданий увеличено до 7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</a:rPr>
              <a:t>Расширена типология задач: 2 качественные, 5 расчетных разного уровня  сложности (2, 3 и 4 балла, включая обоснование выбора физической модели)</a:t>
            </a:r>
            <a:endParaRPr lang="ru-RU" sz="1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253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985838"/>
            <a:ext cx="3870325" cy="442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4225925"/>
            <a:ext cx="4391025" cy="13366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9796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362950" cy="6127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КИМ ЕГЭ-2020 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24579" name="Объект 2"/>
          <p:cNvSpPr>
            <a:spLocks noGrp="1"/>
          </p:cNvSpPr>
          <p:nvPr>
            <p:ph idx="1"/>
          </p:nvPr>
        </p:nvSpPr>
        <p:spPr>
          <a:xfrm>
            <a:off x="323850" y="1778000"/>
            <a:ext cx="4464050" cy="3671888"/>
          </a:xfrm>
        </p:spPr>
        <p:txBody>
          <a:bodyPr/>
          <a:lstStyle/>
          <a:p>
            <a:pPr marL="341313" indent="341313" algn="l" defTabSz="911225" fontAlgn="base">
              <a:lnSpc>
                <a:spcPct val="104000"/>
              </a:lnSpc>
              <a:spcAft>
                <a:spcPct val="0"/>
              </a:spcAft>
            </a:pPr>
            <a:r>
              <a:rPr lang="ru-RU" altLang="ru-RU" sz="2000" smtClean="0">
                <a:cs typeface="Times New Roman" pitchFamily="18" charset="0"/>
              </a:rPr>
              <a:t>2 или 3 верных ответа. Выбор ВСЕХ верных утверждений</a:t>
            </a:r>
          </a:p>
          <a:p>
            <a:pPr marL="341313" indent="341313" algn="l" defTabSz="911225" fontAlgn="base">
              <a:lnSpc>
                <a:spcPct val="104000"/>
              </a:lnSpc>
              <a:spcAft>
                <a:spcPct val="0"/>
              </a:spcAft>
            </a:pPr>
            <a:r>
              <a:rPr lang="ru-RU" altLang="ru-RU" sz="2000" smtClean="0">
                <a:cs typeface="Times New Roman" pitchFamily="18" charset="0"/>
              </a:rPr>
              <a:t>Максимальный балл – 2</a:t>
            </a:r>
          </a:p>
          <a:p>
            <a:pPr marL="341313" indent="341313" algn="l" defTabSz="911225" fontAlgn="base">
              <a:lnSpc>
                <a:spcPct val="104000"/>
              </a:lnSpc>
              <a:spcAft>
                <a:spcPct val="0"/>
              </a:spcAft>
            </a:pPr>
            <a:r>
              <a:rPr lang="ru-RU" altLang="ru-RU" sz="2000" smtClean="0">
                <a:cs typeface="Times New Roman" pitchFamily="18" charset="0"/>
              </a:rPr>
              <a:t>1 балл, если допущена одна</a:t>
            </a:r>
            <a:br>
              <a:rPr lang="ru-RU" altLang="ru-RU" sz="2000" smtClean="0">
                <a:cs typeface="Times New Roman" pitchFamily="18" charset="0"/>
              </a:rPr>
            </a:br>
            <a:r>
              <a:rPr lang="ru-RU" altLang="ru-RU" sz="2000" smtClean="0">
                <a:cs typeface="Times New Roman" pitchFamily="18" charset="0"/>
              </a:rPr>
              <a:t> ошибка </a:t>
            </a:r>
            <a:r>
              <a:rPr lang="ru-RU" altLang="ru-RU" sz="1600" smtClean="0">
                <a:cs typeface="Times New Roman" pitchFamily="18" charset="0"/>
              </a:rPr>
              <a:t>(в том числе указана одна лишняя цифра наряду со всеми верными элементами или не записан один элемент ответа)</a:t>
            </a:r>
          </a:p>
          <a:p>
            <a:pPr marL="341313" indent="341313" algn="l" defTabSz="911225" fontAlgn="base">
              <a:lnSpc>
                <a:spcPct val="104000"/>
              </a:lnSpc>
              <a:spcAft>
                <a:spcPct val="0"/>
              </a:spcAft>
            </a:pPr>
            <a:r>
              <a:rPr lang="ru-RU" altLang="ru-RU" sz="2000" smtClean="0">
                <a:cs typeface="Times New Roman" pitchFamily="18" charset="0"/>
              </a:rPr>
              <a:t>0 баллов, если допущено две ошибки. </a:t>
            </a:r>
            <a:endParaRPr lang="ru-RU" altLang="ru-RU" sz="2000" smtClean="0"/>
          </a:p>
          <a:p>
            <a:pPr marL="341313" indent="341313" algn="l" defTabSz="911225" fontAlgn="base">
              <a:lnSpc>
                <a:spcPct val="104000"/>
              </a:lnSpc>
              <a:spcAft>
                <a:spcPct val="0"/>
              </a:spcAft>
              <a:buFont typeface="Wingdings" pitchFamily="2" charset="2"/>
              <a:buNone/>
            </a:pPr>
            <a:endParaRPr lang="ru-RU" altLang="ru-RU" sz="2000" smtClean="0"/>
          </a:p>
        </p:txBody>
      </p:sp>
      <p:pic>
        <p:nvPicPr>
          <p:cNvPr id="2458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363" y="1920875"/>
            <a:ext cx="4103687" cy="34417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827088" y="1057275"/>
            <a:ext cx="7777162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dirty="0">
                <a:solidFill>
                  <a:srgbClr val="006666">
                    <a:lumMod val="75000"/>
                  </a:srgbClr>
                </a:solidFill>
                <a:latin typeface="Arial"/>
              </a:rPr>
              <a:t>Внесены изменения в форму задания 24</a:t>
            </a:r>
          </a:p>
        </p:txBody>
      </p:sp>
    </p:spTree>
    <p:extLst>
      <p:ext uri="{BB962C8B-B14F-4D97-AF65-F5344CB8AC3E}">
        <p14:creationId xmlns:p14="http://schemas.microsoft.com/office/powerpoint/2010/main" val="334386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362950" cy="6127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КИМ ЕГЭ-2020 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 bwMode="auto">
          <a:xfrm>
            <a:off x="462209" y="985292"/>
            <a:ext cx="8435726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158" tIns="45574" rIns="91158" bIns="45574">
            <a:normAutofit/>
          </a:bodyPr>
          <a:lstStyle>
            <a:lvl1pPr marL="341313" defTabSz="911225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39775" indent="-284163" defTabSz="911225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38238" indent="-227013" defTabSz="911225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593850" indent="-227013" defTabSz="911225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1050" indent="-227013" defTabSz="911225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08250" indent="-227013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65450" indent="-227013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2650" indent="-227013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79850" indent="-227013" defTabSz="911225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114000"/>
              </a:lnSpc>
              <a:spcBef>
                <a:spcPts val="600"/>
              </a:spcBef>
              <a:buFont typeface="Wingdings" pitchFamily="2" charset="2"/>
              <a:buNone/>
              <a:defRPr/>
            </a:pPr>
            <a:r>
              <a:rPr lang="ru-RU" altLang="ru-RU" sz="2000" b="1" dirty="0" smtClean="0">
                <a:solidFill>
                  <a:prstClr val="black"/>
                </a:solidFill>
                <a:ea typeface="Times New Roman" pitchFamily="18" charset="0"/>
              </a:rPr>
              <a:t>Задание 28</a:t>
            </a:r>
          </a:p>
          <a:p>
            <a:pPr marL="684213" indent="-342900" eaLnBrk="1" hangingPunct="1">
              <a:lnSpc>
                <a:spcPct val="114000"/>
              </a:lnSpc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ru-RU" altLang="ru-RU" sz="2000" dirty="0" smtClean="0">
                <a:solidFill>
                  <a:prstClr val="black"/>
                </a:solidFill>
                <a:ea typeface="Times New Roman" pitchFamily="18" charset="0"/>
              </a:rPr>
              <a:t>«Механика» или «МКТ и термодинамика»</a:t>
            </a:r>
          </a:p>
          <a:p>
            <a:pPr marL="684213" indent="-342900" eaLnBrk="1" hangingPunct="1">
              <a:lnSpc>
                <a:spcPct val="114000"/>
              </a:lnSpc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ru-RU" altLang="ru-RU" sz="2000" dirty="0" smtClean="0">
                <a:solidFill>
                  <a:prstClr val="black"/>
                </a:solidFill>
                <a:ea typeface="Times New Roman" pitchFamily="18" charset="0"/>
              </a:rPr>
              <a:t>Максимальный балл – 2</a:t>
            </a:r>
          </a:p>
          <a:p>
            <a:pPr marL="684213" indent="-342900" eaLnBrk="1" hangingPunct="1">
              <a:lnSpc>
                <a:spcPct val="114000"/>
              </a:lnSpc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ru-RU" altLang="ru-RU" sz="2000" dirty="0" smtClean="0">
                <a:solidFill>
                  <a:prstClr val="black"/>
                </a:solidFill>
                <a:ea typeface="Times New Roman" pitchFamily="18" charset="0"/>
              </a:rPr>
              <a:t>Сюжеты стандартные </a:t>
            </a:r>
          </a:p>
          <a:p>
            <a:pPr eaLnBrk="1" hangingPunct="1">
              <a:lnSpc>
                <a:spcPct val="114000"/>
              </a:lnSpc>
              <a:spcBef>
                <a:spcPts val="600"/>
              </a:spcBef>
              <a:buFont typeface="Wingdings" pitchFamily="2" charset="2"/>
              <a:buChar char="ü"/>
              <a:defRPr/>
            </a:pPr>
            <a:endParaRPr lang="ru-RU" altLang="ru-RU" sz="2000" dirty="0" smtClean="0">
              <a:solidFill>
                <a:prstClr val="black"/>
              </a:solidFill>
              <a:ea typeface="Times New Roman" pitchFamily="18" charset="0"/>
            </a:endParaRPr>
          </a:p>
          <a:p>
            <a:pPr eaLnBrk="1" hangingPunct="1">
              <a:lnSpc>
                <a:spcPct val="114000"/>
              </a:lnSpc>
              <a:spcBef>
                <a:spcPts val="600"/>
              </a:spcBef>
              <a:buFont typeface="Wingdings" pitchFamily="2" charset="2"/>
              <a:buNone/>
              <a:defRPr/>
            </a:pPr>
            <a:endParaRPr lang="ru-RU" altLang="ru-RU" sz="2000" dirty="0" smtClean="0">
              <a:solidFill>
                <a:prstClr val="black"/>
              </a:solidFill>
              <a:ea typeface="Times New Roman" pitchFamily="18" charset="0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09" y="2715229"/>
            <a:ext cx="4973887" cy="268284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58342" y="1925839"/>
            <a:ext cx="3434396" cy="347223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09104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ФИПИ">
      <a:dk1>
        <a:sysClr val="windowText" lastClr="000000"/>
      </a:dk1>
      <a:lt1>
        <a:sysClr val="window" lastClr="FFFFFF"/>
      </a:lt1>
      <a:dk2>
        <a:srgbClr val="006666"/>
      </a:dk2>
      <a:lt2>
        <a:srgbClr val="FFFFFF"/>
      </a:lt2>
      <a:accent1>
        <a:srgbClr val="006666"/>
      </a:accent1>
      <a:accent2>
        <a:srgbClr val="C00000"/>
      </a:accent2>
      <a:accent3>
        <a:srgbClr val="A2C4A6"/>
      </a:accent3>
      <a:accent4>
        <a:srgbClr val="8064A2"/>
      </a:accent4>
      <a:accent5>
        <a:srgbClr val="E36C09"/>
      </a:accent5>
      <a:accent6>
        <a:srgbClr val="548DD4"/>
      </a:accent6>
      <a:hlink>
        <a:srgbClr val="1F248D"/>
      </a:hlink>
      <a:folHlink>
        <a:srgbClr val="1F248D"/>
      </a:folHlink>
    </a:clrScheme>
    <a:fontScheme name="ФИПИ">
      <a:majorFont>
        <a:latin typeface="Tahoma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ФИПИ">
      <a:dk1>
        <a:sysClr val="windowText" lastClr="000000"/>
      </a:dk1>
      <a:lt1>
        <a:sysClr val="window" lastClr="FFFFFF"/>
      </a:lt1>
      <a:dk2>
        <a:srgbClr val="006666"/>
      </a:dk2>
      <a:lt2>
        <a:srgbClr val="FFFFFF"/>
      </a:lt2>
      <a:accent1>
        <a:srgbClr val="006666"/>
      </a:accent1>
      <a:accent2>
        <a:srgbClr val="C00000"/>
      </a:accent2>
      <a:accent3>
        <a:srgbClr val="A2C4A6"/>
      </a:accent3>
      <a:accent4>
        <a:srgbClr val="8064A2"/>
      </a:accent4>
      <a:accent5>
        <a:srgbClr val="E36C09"/>
      </a:accent5>
      <a:accent6>
        <a:srgbClr val="548DD4"/>
      </a:accent6>
      <a:hlink>
        <a:srgbClr val="1F248D"/>
      </a:hlink>
      <a:folHlink>
        <a:srgbClr val="1F248D"/>
      </a:folHlink>
    </a:clrScheme>
    <a:fontScheme name="ФИПИ">
      <a:majorFont>
        <a:latin typeface="Tahoma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1232</TotalTime>
  <Words>296</Words>
  <Application>Microsoft Office PowerPoint</Application>
  <PresentationFormat>Экран (16:10)</PresentationFormat>
  <Paragraphs>38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Тема Office</vt:lpstr>
      <vt:lpstr>1_Тема Office</vt:lpstr>
      <vt:lpstr>Направления совершенствования инструментария для оценки учебных достижений по физике. КИМ ЕГЭ по физике</vt:lpstr>
      <vt:lpstr>Презентация PowerPoint</vt:lpstr>
      <vt:lpstr>Перспективная модель КИМ ЕГЭ-2022 по физике</vt:lpstr>
      <vt:lpstr>Перспективная модель КИМ ЕГЭ по физике</vt:lpstr>
      <vt:lpstr>Перспективная модель КИМ ЕГЭ по физике</vt:lpstr>
      <vt:lpstr>Перспективная модель КИМ ЕГЭ по физике</vt:lpstr>
      <vt:lpstr>Перспективная модель КИМ ЕГЭ по физике</vt:lpstr>
      <vt:lpstr>КИМ ЕГЭ-2020 </vt:lpstr>
      <vt:lpstr>КИМ ЕГЭ-2020 </vt:lpstr>
      <vt:lpstr>Спасибо  за внимание!  </vt:lpstr>
    </vt:vector>
  </TitlesOfParts>
  <Company>FIPI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Red</dc:creator>
  <cp:lastModifiedBy>admin</cp:lastModifiedBy>
  <cp:revision>176</cp:revision>
  <dcterms:created xsi:type="dcterms:W3CDTF">2018-10-23T16:07:51Z</dcterms:created>
  <dcterms:modified xsi:type="dcterms:W3CDTF">2021-11-10T00:26:20Z</dcterms:modified>
</cp:coreProperties>
</file>