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8" r:id="rId18"/>
    <p:sldId id="259" r:id="rId19"/>
    <p:sldId id="260" r:id="rId20"/>
    <p:sldId id="261" r:id="rId21"/>
    <p:sldId id="289" r:id="rId22"/>
    <p:sldId id="284" r:id="rId23"/>
    <p:sldId id="285" r:id="rId24"/>
    <p:sldId id="286" r:id="rId25"/>
    <p:sldId id="287" r:id="rId26"/>
    <p:sldId id="283" r:id="rId27"/>
    <p:sldId id="288" r:id="rId28"/>
    <p:sldId id="264" r:id="rId29"/>
    <p:sldId id="262" r:id="rId30"/>
    <p:sldId id="263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ВЕГЕТАТИВНАЯ (АВТОНОМНАЯ) НЕРВНАЯ СИСТЕМА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740024" cy="206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1923 – А.Г. </a:t>
            </a:r>
            <a:r>
              <a:rPr lang="ru-RU" dirty="0" err="1" smtClean="0"/>
              <a:t>гинецкий</a:t>
            </a:r>
            <a:r>
              <a:rPr lang="ru-RU" dirty="0" smtClean="0"/>
              <a:t> (СССР) –установил, что под влиянием импульсов, идущих по симпатическим нервам, улучшается функция утомленной мышцы в результате длительного раздражения двигательного нерва лягушки; эффект воспроизведен и на мышцах млекопитающих; синоним – феномен </a:t>
            </a:r>
            <a:r>
              <a:rPr lang="ru-RU" dirty="0" err="1" smtClean="0"/>
              <a:t>Орбели-Гинецинского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1932 – Л.А. Орбели (СССР) обосновал и развил учение о адаптационно-трофической функции симпатической нервной системы, распространяющееся на скелетные мышцы, рецепторы, всю ЦНС, включая кору больших полушарий.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1933 – А.В. </a:t>
            </a:r>
            <a:r>
              <a:rPr lang="ru-RU" dirty="0" err="1" smtClean="0"/>
              <a:t>Кибяков</a:t>
            </a:r>
            <a:r>
              <a:rPr lang="ru-RU" dirty="0" smtClean="0"/>
              <a:t> (СССР) установил роль адреналина в симпатической передаче.</a:t>
            </a:r>
          </a:p>
          <a:p>
            <a:pPr>
              <a:buNone/>
            </a:pPr>
            <a:r>
              <a:rPr lang="ru-RU" dirty="0" smtClean="0"/>
              <a:t>1943, 1960, 1973 – В.Н Черниговский </a:t>
            </a:r>
            <a:r>
              <a:rPr lang="ru-RU" dirty="0" smtClean="0"/>
              <a:t>(СССР) </a:t>
            </a:r>
            <a:r>
              <a:rPr lang="ru-RU" dirty="0" smtClean="0"/>
              <a:t> создал учение об интероцепции; 1943 издал книгу «афферентные системы внутренних органов», 1960 – Книгу «Интероцепторы», 1973 – описал кортикальное и субкортикальное представительство висцеральных систем.</a:t>
            </a:r>
          </a:p>
          <a:p>
            <a:pPr>
              <a:buNone/>
            </a:pPr>
            <a:r>
              <a:rPr lang="ru-RU" dirty="0" smtClean="0"/>
              <a:t>1980 – А.Д. </a:t>
            </a:r>
            <a:r>
              <a:rPr lang="ru-RU" dirty="0" err="1" smtClean="0"/>
              <a:t>Ноздрачев</a:t>
            </a:r>
            <a:r>
              <a:rPr lang="ru-RU" dirty="0" smtClean="0"/>
              <a:t> экспериментально обосновал существование третьей части автономной нервной системы – </a:t>
            </a:r>
            <a:r>
              <a:rPr lang="ru-RU" dirty="0" err="1" smtClean="0"/>
              <a:t>метасимпатической</a:t>
            </a:r>
            <a:r>
              <a:rPr lang="ru-RU" dirty="0" smtClean="0"/>
              <a:t> нервной системы (МНС).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Вегетативная (автономная) нервная система регулирует все внутренние процессы организма: функции внутренних органов и систем, желез, кровеносных и лимфатических сосудов, гладкой и частично поперечнополосатой мускулатуры, органов </a:t>
            </a:r>
            <a:r>
              <a:rPr lang="ru-RU" dirty="0" smtClean="0"/>
              <a:t>чувств.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Она обеспечивает гомеостаз организма, т.е. относительное динамическое постоянство внутренней среды и устойчивость его основных физиологических функций (кровообращение, дыхание, пищеварение, терморегуляция, обмен веществ, выделение, размножение и др</a:t>
            </a:r>
            <a:r>
              <a:rPr lang="ru-RU" dirty="0" smtClean="0"/>
              <a:t>.).</a:t>
            </a:r>
          </a:p>
          <a:p>
            <a:pPr>
              <a:buNone/>
            </a:pPr>
            <a:r>
              <a:rPr lang="ru-RU" dirty="0" smtClean="0"/>
              <a:t>Выполняет </a:t>
            </a:r>
            <a:r>
              <a:rPr lang="ru-RU" dirty="0" smtClean="0"/>
              <a:t>адаптационно-трофическую функцию - регуляцию обмена веществ применительно к условиям внешней среды.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Симпатический </a:t>
            </a:r>
            <a:r>
              <a:rPr lang="ru-RU" sz="3200" b="1" dirty="0" smtClean="0"/>
              <a:t>отдел вегетативной нервной системы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Центральные </a:t>
            </a:r>
            <a:r>
              <a:rPr lang="ru-RU" dirty="0" smtClean="0"/>
              <a:t>образования расположены в коре большого мозга, гипоталамических ядрах, стволе мозга, в ретикулярной формации, </a:t>
            </a:r>
            <a:r>
              <a:rPr lang="ru-RU" dirty="0" smtClean="0"/>
              <a:t>а </a:t>
            </a:r>
            <a:r>
              <a:rPr lang="ru-RU" dirty="0" smtClean="0"/>
              <a:t>также в спинном мозге (в боковых рогах). Корковое представительство выяснено недостаточно. </a:t>
            </a:r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 smtClean="0"/>
              <a:t>клеток боковых рогов спинного мозга на уровне от C</a:t>
            </a:r>
            <a:r>
              <a:rPr lang="ru-RU" baseline="-25000" dirty="0" smtClean="0"/>
              <a:t>VIII</a:t>
            </a:r>
            <a:r>
              <a:rPr lang="ru-RU" dirty="0" smtClean="0"/>
              <a:t> до L</a:t>
            </a:r>
            <a:r>
              <a:rPr lang="ru-RU" baseline="-25000" dirty="0" smtClean="0"/>
              <a:t>V</a:t>
            </a:r>
            <a:r>
              <a:rPr lang="ru-RU" dirty="0" smtClean="0"/>
              <a:t> начинаются периферические образования симпатического отдела. Аксоны этих клеток проходят в составе передних корешков и, отделившись от них, образуют соединительную ветвь, которая подходит к узлам симпатического ствола. Здесь часть волокон заканчивается. От клеток узлов симпатического ствола начинаются аксоны вторых нейронов, которые вновь подходят к спинномозговым нервам и заканчиваются в соответствующих сегментах. Волокна, которые проходят через узлы симпатического ствола, не прерываясь, подходят к промежуточным узлам, находящимся между иннервируемым органом и спинным мозгом. От промежуточных узлов начинаются аксоны вторых нейронов, направляющиеся к иннервируемым органам.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Симпатический ствол располагается вдоль боковой поверхности позвоночника и имеет в своем составе 24 пары симпатических узлов: 3 шейных, 12 грудных, 5 поясничных, 4 крестцовых. Из аксонов клеток верхнего шейного симпатического узла формируется симпатическое сплетение сонной артерии, из нижнего - верхний сердечный нерв, образующий симпатическое сплетение в сердце. Из грудных узлов иннервируются аорта, легкие, бронхи, органы брюшной полости, из поясничных - органы малого таза.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Парасимпатический отдел вегетативной нервной системы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Его образования начинаются от коры больших полушарий, хотя корковое представительство, так же как и симпатической части, выяснено недостаточно (в основном это лимбико-ретикулярный комплекс). Выделяют </a:t>
            </a:r>
            <a:r>
              <a:rPr lang="ru-RU" dirty="0" err="1" smtClean="0"/>
              <a:t>мезэнцефальный</a:t>
            </a:r>
            <a:r>
              <a:rPr lang="ru-RU" dirty="0" smtClean="0"/>
              <a:t> и </a:t>
            </a:r>
            <a:r>
              <a:rPr lang="ru-RU" dirty="0" err="1" smtClean="0"/>
              <a:t>бульбарный</a:t>
            </a:r>
            <a:r>
              <a:rPr lang="ru-RU" dirty="0" smtClean="0"/>
              <a:t> отделы в головном мозге и сакральный - в спинном мозге. </a:t>
            </a:r>
            <a:r>
              <a:rPr lang="ru-RU" dirty="0" err="1" smtClean="0"/>
              <a:t>Мезенцефальный</a:t>
            </a:r>
            <a:r>
              <a:rPr lang="ru-RU" dirty="0" smtClean="0"/>
              <a:t> отдел включает ядра черепных нервов: III пара - добавочное ядро Якубовича (парное, мелкоклеточное), иннервирующее мышцу, суживающую зрачок; ядро </a:t>
            </a:r>
            <a:r>
              <a:rPr lang="ru-RU" dirty="0" err="1" smtClean="0"/>
              <a:t>Перлиа</a:t>
            </a:r>
            <a:r>
              <a:rPr lang="ru-RU" dirty="0" smtClean="0"/>
              <a:t> (непарное мелкоклеточное) иннервирует ресничную мышцу, участвующую в аккомодации.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Бульбарный</a:t>
            </a:r>
            <a:r>
              <a:rPr lang="ru-RU" dirty="0" smtClean="0"/>
              <a:t> отдел составляют верхнее и нижнее слюноотделительные ядра (VII и IX пары); Х пара - вегетативное ядро, иннервирующее сердце, бронхи, желудочно-кишечный тракт,</a:t>
            </a:r>
          </a:p>
          <a:p>
            <a:r>
              <a:rPr lang="ru-RU" dirty="0" smtClean="0"/>
              <a:t>его пищеварительные железы, другие внутренние органы. Сакральный отдел представлен клетками в сегментах S</a:t>
            </a:r>
            <a:r>
              <a:rPr lang="ru-RU" baseline="-25000" dirty="0" smtClean="0"/>
              <a:t>II</a:t>
            </a:r>
            <a:r>
              <a:rPr lang="ru-RU" dirty="0" smtClean="0"/>
              <a:t>-S</a:t>
            </a:r>
            <a:r>
              <a:rPr lang="ru-RU" baseline="-25000" dirty="0" smtClean="0"/>
              <a:t>IV</a:t>
            </a:r>
            <a:r>
              <a:rPr lang="ru-RU" dirty="0" smtClean="0"/>
              <a:t>, аксоны которых образуют тазовый нерв, иннервирующий мочеполовые органы и прямую кишку 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6/536677/slide_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bigenc.ru/media/2016/10/27/1235156795/66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7525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.ppt-online.org/files/slide/a/AOHR2vxzQIFsX8Zuaeobmc5djnDqp4L7twGfBg/slide-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757" y="620688"/>
            <a:ext cx="6042485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ВЕХИ ИСТОРИИ</a:t>
            </a:r>
          </a:p>
          <a:p>
            <a:pPr algn="just">
              <a:buNone/>
            </a:pPr>
            <a:r>
              <a:rPr lang="en-US" dirty="0" smtClean="0"/>
              <a:t>II </a:t>
            </a:r>
            <a:r>
              <a:rPr lang="ru-RU" dirty="0" smtClean="0"/>
              <a:t>в- К. Гален (Др. Рим) дал название «симпатический» нервному стволу, располагающемуся вдоль позвоночного столба, описал ход в распределении блуждающего нерва.</a:t>
            </a:r>
          </a:p>
          <a:p>
            <a:pPr algn="just">
              <a:buNone/>
            </a:pPr>
            <a:r>
              <a:rPr lang="ru-RU" dirty="0" smtClean="0"/>
              <a:t>1543 г. – А. Везалий в Падуе дал подробное описание симпатических узлов, ганглиев солнечного сплетения, полагал, что эти образования осуществляют связь внутренних органов с мозгом.</a:t>
            </a:r>
          </a:p>
          <a:p>
            <a:pPr algn="just">
              <a:buNone/>
            </a:pPr>
            <a:r>
              <a:rPr lang="ru-RU" dirty="0" smtClean="0"/>
              <a:t>1732 г. Дж. </a:t>
            </a:r>
            <a:r>
              <a:rPr lang="ru-RU" dirty="0" err="1" smtClean="0"/>
              <a:t>Уинслоу</a:t>
            </a:r>
            <a:r>
              <a:rPr lang="ru-RU" dirty="0" smtClean="0"/>
              <a:t> (Великобритания) считал симпатические ганглии независимыми нервными центрами, координирующими и согласующими функции различных органов.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lmed.in/images/spravka/nervnaya/atlas/nervnaya-sistema-2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4896544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768751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s/104545/0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7056783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2.ppt-online.org/files2/slide/a/aKi4GF9x1fTLHQCJcjYyV3dhRwqWnzSkA6DUBu/slide-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344815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resent5.com/presentation/3/9354683_184434777.pdf-img/9354683_184434777.pdf-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840759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 точки зрения органной принадлежности выделяют:</a:t>
            </a:r>
          </a:p>
          <a:p>
            <a:pPr>
              <a:buFontTx/>
              <a:buChar char="-"/>
            </a:pPr>
            <a:r>
              <a:rPr lang="ru-RU" dirty="0" err="1" smtClean="0"/>
              <a:t>энтерометасимпатическая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err="1" smtClean="0"/>
              <a:t>кардиометасимпатическая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err="1" smtClean="0"/>
              <a:t>уретрометасимпатическая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err="1" smtClean="0"/>
              <a:t>в</a:t>
            </a:r>
            <a:r>
              <a:rPr lang="ru-RU" dirty="0" err="1" smtClean="0"/>
              <a:t>езикулометасимпатическая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а также выделяют в матке, области </a:t>
            </a:r>
            <a:r>
              <a:rPr lang="ru-RU" dirty="0" smtClean="0"/>
              <a:t>ш</a:t>
            </a:r>
            <a:r>
              <a:rPr lang="ru-RU" dirty="0" smtClean="0"/>
              <a:t>ейки матки.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нтрамуральные ганглии в сердц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112568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33265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Расположение парасимпатических </a:t>
            </a:r>
            <a:r>
              <a:rPr lang="ru-RU" b="1" dirty="0" err="1" smtClean="0"/>
              <a:t>интрамуральных</a:t>
            </a:r>
            <a:r>
              <a:rPr lang="ru-RU" b="1" dirty="0" smtClean="0"/>
              <a:t> ганглиев в сердце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72808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meduniver.com/Medical/Anatom/Img/vns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680520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iofile.ru/pic/sj-02-58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480719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1732 г. Ж. </a:t>
            </a:r>
            <a:r>
              <a:rPr lang="ru-RU" dirty="0" err="1" smtClean="0"/>
              <a:t>Винслоу</a:t>
            </a:r>
            <a:r>
              <a:rPr lang="ru-RU" dirty="0" smtClean="0"/>
              <a:t>, полагая, что иннервирующие внутренние органы ветви пограничного ствола проводят ощущения, присвоил стволу и его ветвям название «симпатические» (греч, </a:t>
            </a:r>
            <a:r>
              <a:rPr lang="ru-RU" dirty="0" err="1" smtClean="0"/>
              <a:t>sympatheia</a:t>
            </a:r>
            <a:r>
              <a:rPr lang="ru-RU" dirty="0" smtClean="0"/>
              <a:t> общность чувств). </a:t>
            </a:r>
          </a:p>
          <a:p>
            <a:r>
              <a:rPr lang="ru-RU" dirty="0" smtClean="0"/>
              <a:t>В 1801 г. Франсуа </a:t>
            </a:r>
            <a:r>
              <a:rPr lang="ru-RU" dirty="0" err="1" smtClean="0"/>
              <a:t>Биша</a:t>
            </a:r>
            <a:r>
              <a:rPr lang="ru-RU" dirty="0" smtClean="0"/>
              <a:t> разделил жизненные процессы в организме на животные (соматические) и органические. Полагая, что животная жизнь зависит от спинного мозга и является соматической, в то время как органическая поддерживается симпатической </a:t>
            </a:r>
            <a:r>
              <a:rPr lang="ru-RU" dirty="0" err="1" smtClean="0"/>
              <a:t>ганглионарной</a:t>
            </a:r>
            <a:r>
              <a:rPr lang="ru-RU" dirty="0" smtClean="0"/>
              <a:t> системой. Он считал, что симпатические узлы наделены самостоятельной деятельностью.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s/70231/0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692696"/>
            <a:ext cx="6034617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Лимбико-ретикулярный </a:t>
            </a:r>
            <a:r>
              <a:rPr lang="ru-RU" dirty="0" smtClean="0"/>
              <a:t>комплекс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dirty="0" smtClean="0"/>
              <a:t>Вся </a:t>
            </a:r>
            <a:r>
              <a:rPr lang="ru-RU" dirty="0" smtClean="0"/>
              <a:t>деятельность вегетативной нервной системы контролируется и регулируется корковыми отделами нервной системы (кора лобных долей, </a:t>
            </a:r>
            <a:r>
              <a:rPr lang="ru-RU" dirty="0" err="1" smtClean="0"/>
              <a:t>парагиппокампальная</a:t>
            </a:r>
            <a:r>
              <a:rPr lang="ru-RU" dirty="0" smtClean="0"/>
              <a:t> и поясная извилины). </a:t>
            </a:r>
            <a:r>
              <a:rPr lang="ru-RU" dirty="0" err="1" smtClean="0"/>
              <a:t>Лимбическая</a:t>
            </a:r>
            <a:r>
              <a:rPr lang="ru-RU" dirty="0" smtClean="0"/>
              <a:t> система является центром регуляции эмоций и нервным субстратом долговременной памяти. Ритм сна и бодрствования также регулируется </a:t>
            </a:r>
            <a:r>
              <a:rPr lang="ru-RU" dirty="0" err="1" smtClean="0"/>
              <a:t>лимбической</a:t>
            </a:r>
            <a:r>
              <a:rPr lang="ru-RU" dirty="0" smtClean="0"/>
              <a:t> системой.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Лимбическая</a:t>
            </a:r>
            <a:r>
              <a:rPr lang="ru-RU" sz="1800" dirty="0" smtClean="0"/>
              <a:t> система. 1 - мозолистое тело; 2 - свод; 3 - пояс; 4 - задний таламус; 5 - перешеек поясной извилины; 6 - III желудочек; 7 - сосцевидное тело; 8 - мост; 9 - нижний продольный пучок; 10 - кайма; 11 - извилина </a:t>
            </a:r>
            <a:r>
              <a:rPr lang="ru-RU" sz="1800" dirty="0" err="1" smtClean="0"/>
              <a:t>гиппокампа</a:t>
            </a:r>
            <a:r>
              <a:rPr lang="ru-RU" sz="1800" dirty="0" smtClean="0"/>
              <a:t>; 12 - крючок; 13 - глазничная поверхность лобного полюса; 14 - крючковидный пучок; 15 - поперечная связь миндалевидного тела; 16 - передняя спайка; 17 - передний таламус; 18 - поясная извилина</a:t>
            </a:r>
            <a:endParaRPr lang="ru-RU" sz="1800" dirty="0"/>
          </a:p>
        </p:txBody>
      </p:sp>
      <p:pic>
        <p:nvPicPr>
          <p:cNvPr id="4" name="Содержимое 3" descr="http://vmede.org/sait/content/Nevrologija_neiroserg_konoval_2009/7_files/mb4_004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1926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 </a:t>
            </a:r>
            <a:r>
              <a:rPr lang="ru-RU" dirty="0" err="1" smtClean="0"/>
              <a:t>лимбической</a:t>
            </a:r>
            <a:r>
              <a:rPr lang="ru-RU" dirty="0" smtClean="0"/>
              <a:t> системой </a:t>
            </a:r>
            <a:r>
              <a:rPr lang="ru-RU" dirty="0" smtClean="0"/>
              <a:t> </a:t>
            </a:r>
            <a:r>
              <a:rPr lang="ru-RU" dirty="0" smtClean="0"/>
              <a:t>понимают ряд тесно взаимосвязанных корковых и подкорковых структур, имеющих общие развитие и функции. В ее состав входят также образования обонятельных путей, расположенные на основании мозга, прозрачная перегородка, сводчатая извилина, кора задней орбитальной поверхности лобной доли, </a:t>
            </a:r>
            <a:r>
              <a:rPr lang="ru-RU" dirty="0" err="1" smtClean="0"/>
              <a:t>гиппокамп</a:t>
            </a:r>
            <a:r>
              <a:rPr lang="ru-RU" dirty="0" smtClean="0"/>
              <a:t>, зубчатая извилина. Подкорковые структуры </a:t>
            </a:r>
            <a:r>
              <a:rPr lang="ru-RU" dirty="0" err="1" smtClean="0"/>
              <a:t>лимбической</a:t>
            </a:r>
            <a:r>
              <a:rPr lang="ru-RU" dirty="0" smtClean="0"/>
              <a:t> системы включают хвостатое ядро, скорлупу, миндалевидное тело, передний бугорок таламуса, гипоталамус, ядро уздечки. </a:t>
            </a:r>
            <a:r>
              <a:rPr lang="ru-RU" dirty="0" err="1" smtClean="0"/>
              <a:t>Лимбическая</a:t>
            </a:r>
            <a:r>
              <a:rPr lang="ru-RU" dirty="0" smtClean="0"/>
              <a:t> система включает сложное переплетение восходящих и нисходящих путей, теснейшим образом связанных с ретикулярной формацией.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1807 г. – И. </a:t>
            </a:r>
            <a:r>
              <a:rPr lang="ru-RU" dirty="0" err="1" smtClean="0"/>
              <a:t>Рейл</a:t>
            </a:r>
            <a:r>
              <a:rPr lang="ru-RU" dirty="0" smtClean="0"/>
              <a:t> (Великобритания) ввел понятие «вегетативная нервная система».</a:t>
            </a:r>
          </a:p>
          <a:p>
            <a:pPr>
              <a:buNone/>
            </a:pPr>
            <a:r>
              <a:rPr lang="ru-RU" dirty="0" smtClean="0"/>
              <a:t>1833, 1836 гг. – В. </a:t>
            </a:r>
            <a:r>
              <a:rPr lang="ru-RU" dirty="0" err="1" smtClean="0"/>
              <a:t>Элеберг</a:t>
            </a:r>
            <a:r>
              <a:rPr lang="ru-RU" dirty="0" smtClean="0"/>
              <a:t> и Г. Валентин (Германия) представили первое микроскопическое описание </a:t>
            </a:r>
            <a:r>
              <a:rPr lang="ru-RU" dirty="0" err="1" smtClean="0"/>
              <a:t>ганглионарной</a:t>
            </a:r>
            <a:r>
              <a:rPr lang="ru-RU" dirty="0" smtClean="0"/>
              <a:t> нервной клетки.</a:t>
            </a:r>
          </a:p>
          <a:p>
            <a:pPr>
              <a:buNone/>
            </a:pPr>
            <a:r>
              <a:rPr lang="ru-RU" dirty="0" smtClean="0"/>
              <a:t>1836 г. – И. </a:t>
            </a:r>
            <a:r>
              <a:rPr lang="ru-RU" dirty="0" err="1" smtClean="0"/>
              <a:t>Браше</a:t>
            </a:r>
            <a:r>
              <a:rPr lang="ru-RU" dirty="0" smtClean="0"/>
              <a:t> (Франция) издал монографию о функциях </a:t>
            </a:r>
            <a:r>
              <a:rPr lang="ru-RU" dirty="0" err="1" smtClean="0"/>
              <a:t>ганглионарной</a:t>
            </a:r>
            <a:r>
              <a:rPr lang="ru-RU" dirty="0" smtClean="0"/>
              <a:t> нервной системы, в которой утверждал, что эта система регулирует деятельность внутренних органов и описал ее влияние на сердце, легкие, тонкую кишку, органы выделения, органы чувств.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1840 – А.М. </a:t>
            </a:r>
            <a:r>
              <a:rPr lang="ru-RU" dirty="0" err="1" smtClean="0"/>
              <a:t>Филомафитский</a:t>
            </a:r>
            <a:r>
              <a:rPr lang="ru-RU" dirty="0" smtClean="0"/>
              <a:t> (Россия) различал в симпатическом нерве такие свойства, как  чувствительность, органическую и двигательную силу. </a:t>
            </a:r>
          </a:p>
          <a:p>
            <a:pPr>
              <a:buNone/>
            </a:pPr>
            <a:r>
              <a:rPr lang="ru-RU" dirty="0" smtClean="0"/>
              <a:t>1845 – братья Э.Г и Э. Веберы (Германия) обнаружили тормозящее влияние блуждающего нерва на деятельность сердца.</a:t>
            </a:r>
          </a:p>
          <a:p>
            <a:pPr>
              <a:buNone/>
            </a:pPr>
            <a:r>
              <a:rPr lang="ru-RU" dirty="0" smtClean="0"/>
              <a:t>1852 – К. Бернар (Франция) описал сосудодвигательную функцию симпатических нервов. </a:t>
            </a:r>
          </a:p>
          <a:p>
            <a:pPr>
              <a:buNone/>
            </a:pPr>
            <a:r>
              <a:rPr lang="ru-RU" dirty="0" smtClean="0"/>
              <a:t>1857, 1864 – Г. </a:t>
            </a:r>
            <a:r>
              <a:rPr lang="ru-RU" dirty="0" err="1" smtClean="0"/>
              <a:t>Мейсснер</a:t>
            </a:r>
            <a:r>
              <a:rPr lang="ru-RU" dirty="0" smtClean="0"/>
              <a:t> и Л. Ауэрбах (Германия) представили описание гистологического строения </a:t>
            </a:r>
            <a:r>
              <a:rPr lang="ru-RU" dirty="0" err="1" smtClean="0"/>
              <a:t>подслизистого</a:t>
            </a:r>
            <a:r>
              <a:rPr lang="ru-RU" dirty="0" smtClean="0"/>
              <a:t> и межмышечного сплетения стенки кишки.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1858 – М. </a:t>
            </a:r>
            <a:r>
              <a:rPr lang="ru-RU" dirty="0" err="1" smtClean="0"/>
              <a:t>Шифф</a:t>
            </a:r>
            <a:r>
              <a:rPr lang="ru-RU" dirty="0" smtClean="0"/>
              <a:t> (Германия) описал специальные нервы регуляции питания, что </a:t>
            </a:r>
            <a:r>
              <a:rPr lang="ru-RU" dirty="0" smtClean="0"/>
              <a:t>с</a:t>
            </a:r>
            <a:r>
              <a:rPr lang="ru-RU" dirty="0" smtClean="0"/>
              <a:t>оздало почву для последующего развития представлений о трофической функции симпатической нервной системы.</a:t>
            </a:r>
          </a:p>
          <a:p>
            <a:pPr>
              <a:buNone/>
            </a:pPr>
            <a:r>
              <a:rPr lang="ru-RU" dirty="0" smtClean="0"/>
              <a:t>1966 – И.Ф. </a:t>
            </a:r>
            <a:r>
              <a:rPr lang="ru-RU" dirty="0" err="1" smtClean="0"/>
              <a:t>Цион</a:t>
            </a:r>
            <a:r>
              <a:rPr lang="ru-RU" dirty="0" smtClean="0"/>
              <a:t> (Россия) и К. Людвиг (Германия) открыли у кролика нерв депрессор, раздражение центрального конца которого вызывает рефлекторное падение кровяного давления и расширение кровеносных сосудов.</a:t>
            </a:r>
          </a:p>
          <a:p>
            <a:pPr>
              <a:buNone/>
            </a:pPr>
            <a:r>
              <a:rPr lang="ru-RU" dirty="0" smtClean="0"/>
              <a:t>1886 – И.П. Павлов (Россия) – высказал предположение, что блуждающий и симпатический нервы оказывают влияние не только на сокращения сердца, но и изменяют питание (трофику) сердечной мышцы.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1886 – У. </a:t>
            </a:r>
            <a:r>
              <a:rPr lang="ru-RU" dirty="0" err="1" smtClean="0"/>
              <a:t>Гаскелл</a:t>
            </a:r>
            <a:r>
              <a:rPr lang="ru-RU" dirty="0" smtClean="0"/>
              <a:t> (Великобритания) ввел термин «висцеральная нервная система», понимая под этим иннервацию внутренних органов, сосудов и желез.</a:t>
            </a:r>
          </a:p>
          <a:p>
            <a:pPr>
              <a:buNone/>
            </a:pPr>
            <a:r>
              <a:rPr lang="ru-RU" dirty="0" smtClean="0"/>
              <a:t>1877 – А.И. Бабухин (Россия) описал аксон-рефлекс – рефлекс, осуществляющийся по разветвлениям аксона без участия тела нервной клетки; возбуждение при </a:t>
            </a:r>
            <a:r>
              <a:rPr lang="ru-RU" dirty="0" err="1" smtClean="0"/>
              <a:t>аксон-рефлексе</a:t>
            </a:r>
            <a:r>
              <a:rPr lang="ru-RU" dirty="0" smtClean="0"/>
              <a:t> может распространятся по разветвлениям эфферентных симпатических, а также спинальных чувствительных волокон.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1893, 1898, 1922 – Дж. </a:t>
            </a:r>
            <a:r>
              <a:rPr lang="ru-RU" dirty="0" err="1" smtClean="0"/>
              <a:t>Ленгли</a:t>
            </a:r>
            <a:r>
              <a:rPr lang="ru-RU" dirty="0" smtClean="0"/>
              <a:t> (Великобритания) в 1893 г. ввел понятие «</a:t>
            </a:r>
            <a:r>
              <a:rPr lang="ru-RU" dirty="0" err="1" smtClean="0"/>
              <a:t>пре</a:t>
            </a:r>
            <a:r>
              <a:rPr lang="ru-RU" dirty="0" smtClean="0"/>
              <a:t>- и </a:t>
            </a:r>
            <a:r>
              <a:rPr lang="ru-RU" dirty="0" err="1" smtClean="0"/>
              <a:t>постганглионарные</a:t>
            </a:r>
            <a:r>
              <a:rPr lang="ru-RU" dirty="0" smtClean="0"/>
              <a:t> волокна».  Довольно точно описал общий план строения вегетативной нервной системы. Подразделил на симпатическую и парасимпатическую отделы,  выделил в самостоятельный отдел </a:t>
            </a:r>
            <a:r>
              <a:rPr lang="ru-RU" dirty="0" err="1" smtClean="0"/>
              <a:t>энтеральную</a:t>
            </a:r>
            <a:r>
              <a:rPr lang="ru-RU" dirty="0" smtClean="0"/>
              <a:t> систему – </a:t>
            </a:r>
            <a:r>
              <a:rPr lang="ru-RU" dirty="0" err="1" smtClean="0"/>
              <a:t>мейсснерово</a:t>
            </a:r>
            <a:r>
              <a:rPr lang="ru-RU" dirty="0" smtClean="0"/>
              <a:t> и </a:t>
            </a:r>
            <a:r>
              <a:rPr lang="ru-RU" dirty="0" err="1" smtClean="0"/>
              <a:t>ауэрбахово</a:t>
            </a:r>
            <a:r>
              <a:rPr lang="ru-RU" dirty="0" smtClean="0"/>
              <a:t> сплетения. Назвал вегетативную НС автономной. В 1922 г вышла книга «Автономная нервная система».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1921-1936 гг. – О. Л</a:t>
            </a:r>
            <a:r>
              <a:rPr lang="en-US" dirty="0" smtClean="0"/>
              <a:t>ë</a:t>
            </a:r>
            <a:r>
              <a:rPr lang="ru-RU" dirty="0" err="1" smtClean="0"/>
              <a:t>ви</a:t>
            </a:r>
            <a:r>
              <a:rPr lang="ru-RU" dirty="0" smtClean="0"/>
              <a:t> (Австрия) установил, что при раздражении симпатического или блуждающего нервов изолированного сердца лягушки в </a:t>
            </a:r>
            <a:r>
              <a:rPr lang="ru-RU" dirty="0" err="1" smtClean="0"/>
              <a:t>перфузате</a:t>
            </a:r>
            <a:r>
              <a:rPr lang="ru-RU" dirty="0" smtClean="0"/>
              <a:t> появляются вещества, оказывающие соответственно симпатический или парасимпатический эффекты. В 1936 г. вместе с Г. Дейлом (Великобритания) удостоен Нобелевской премии «за открытия, связанные с химической передачей нервных импульсов»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1400</Words>
  <Application>Microsoft Office PowerPoint</Application>
  <PresentationFormat>Экран (4:3)</PresentationFormat>
  <Paragraphs>49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Симпатический отдел вегетативной нервной системы </vt:lpstr>
      <vt:lpstr>Слайд 14</vt:lpstr>
      <vt:lpstr>Парасимпатический отдел вегетативной нервной системы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Лимбико-ретикулярный комплекс </vt:lpstr>
      <vt:lpstr>Лимбическая система. 1 - мозолистое тело; 2 - свод; 3 - пояс; 4 - задний таламус; 5 - перешеек поясной извилины; 6 - III желудочек; 7 - сосцевидное тело; 8 - мост; 9 - нижний продольный пучок; 10 - кайма; 11 - извилина гиппокампа; 12 - крючок; 13 - глазничная поверхность лобного полюса; 14 - крючковидный пучок; 15 - поперечная связь миндалевидного тела; 16 - передняя спайка; 17 - передний таламус; 18 - поясная извилина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Чингис</dc:creator>
  <cp:lastModifiedBy>Чингис</cp:lastModifiedBy>
  <cp:revision>21</cp:revision>
  <dcterms:created xsi:type="dcterms:W3CDTF">2020-12-17T00:33:16Z</dcterms:created>
  <dcterms:modified xsi:type="dcterms:W3CDTF">2020-12-17T02:21:36Z</dcterms:modified>
</cp:coreProperties>
</file>