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57" r:id="rId5"/>
    <p:sldId id="258" r:id="rId6"/>
    <p:sldId id="270" r:id="rId7"/>
    <p:sldId id="259" r:id="rId8"/>
    <p:sldId id="260" r:id="rId9"/>
    <p:sldId id="261" r:id="rId10"/>
    <p:sldId id="271" r:id="rId11"/>
    <p:sldId id="272" r:id="rId12"/>
    <p:sldId id="262" r:id="rId13"/>
    <p:sldId id="263" r:id="rId14"/>
    <p:sldId id="274" r:id="rId15"/>
    <p:sldId id="275" r:id="rId16"/>
    <p:sldId id="273" r:id="rId17"/>
    <p:sldId id="264" r:id="rId18"/>
    <p:sldId id="265" r:id="rId19"/>
    <p:sldId id="266" r:id="rId20"/>
    <p:sldId id="26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7ADE7-C90A-4BFC-9D58-46DD5680445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5FDE7-39BB-4A31-BB40-92AB92170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86742" cy="600079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Зарубежная реформаторская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педагогика Х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 -ХХ вв. 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57290" y="5638798"/>
            <a:ext cx="641511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Экспериментальная педагогика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6838" indent="-96838">
              <a:lnSpc>
                <a:spcPct val="150000"/>
              </a:lnSpc>
              <a:buNone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пассивно-воспринимающее обучение должно быть заменено  наблюдательно-изобразительным, а словесная школа уступить место «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школе действия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96838" indent="-96838">
              <a:lnSpc>
                <a:spcPct val="150000"/>
              </a:lnSpc>
              <a:buNone/>
            </a:pP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интеграция педагогики и психологии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Педология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новое  психолого-педагогическое движение, ставившее своей целью обобщение и систематизацию знаний антропологических наук.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Принципы экспериментальной педагогики</a:t>
            </a:r>
            <a:endParaRPr lang="ru-RU" sz="3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972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ризнание детства как самоценного периода;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оспитание как помощь ребенку в осознании своих возможностей и способностей;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дея саморазвития личности;</a:t>
            </a:r>
          </a:p>
          <a:p>
            <a:pPr algn="just"/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тказ от авторитарной педагогики, подавляющей активность ребенка;</a:t>
            </a:r>
          </a:p>
          <a:p>
            <a:pPr algn="just"/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ротив игнорирования своеобразия и самобытности детской психики, подавления детских творческих импульсов;</a:t>
            </a:r>
          </a:p>
          <a:p>
            <a:pPr algn="just"/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тказ от стандартно-догматической концепции образования;</a:t>
            </a:r>
          </a:p>
          <a:p>
            <a:pPr algn="just"/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ажная роль эстетически выразительной, комфортной среды</a:t>
            </a:r>
          </a:p>
          <a:p>
            <a:pPr algn="just"/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John_Dewey_in_1902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28625"/>
            <a:ext cx="2071688" cy="3643313"/>
          </a:xfrm>
        </p:spPr>
      </p:pic>
      <p:sp>
        <p:nvSpPr>
          <p:cNvPr id="5" name="TextBox 4"/>
          <p:cNvSpPr txBox="1"/>
          <p:nvPr/>
        </p:nvSpPr>
        <p:spPr>
          <a:xfrm>
            <a:off x="2928926" y="642918"/>
            <a:ext cx="5286412" cy="58169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Дж.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Дьюи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США </a:t>
            </a:r>
          </a:p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(1858-1952). </a:t>
            </a:r>
          </a:p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Книги:</a:t>
            </a:r>
          </a:p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«Школа и общество»;</a:t>
            </a:r>
          </a:p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«Демократия и образование»;</a:t>
            </a:r>
          </a:p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«Школы будущего».</a:t>
            </a:r>
          </a:p>
          <a:p>
            <a:endParaRPr lang="ru-RU" sz="3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Педагогика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педоцентризма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186766" cy="46974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Ребенок – это солнце,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вокруг которого вращаются все средства педагогического воздействия».</a:t>
            </a:r>
          </a:p>
          <a:p>
            <a:pPr algn="ctr">
              <a:lnSpc>
                <a:spcPct val="150000"/>
              </a:lnSpc>
              <a:buNone/>
            </a:pPr>
            <a:endParaRPr lang="ru-RU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Гуманистическая педагогика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(с позиций Д.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Дьюи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удовлетворяет потребности: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общении;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исследовании;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конструировании;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художественном выявлении себя.</a:t>
            </a:r>
          </a:p>
          <a:p>
            <a:pPr>
              <a:buNone/>
            </a:pP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Теория прагматизма </a:t>
            </a:r>
            <a:b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sz="3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Модель учебного процесса</a:t>
            </a:r>
          </a:p>
          <a:p>
            <a:pPr>
              <a:buFontTx/>
              <a:buChar char="-"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учебный материал с практическим значением для ребенка;</a:t>
            </a:r>
          </a:p>
          <a:p>
            <a:pPr>
              <a:buFontTx/>
              <a:buChar char="-"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целостность учебного процесса;</a:t>
            </a:r>
          </a:p>
          <a:p>
            <a:pPr>
              <a:buFontTx/>
              <a:buChar char="-"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обучение деланием;</a:t>
            </a:r>
          </a:p>
          <a:p>
            <a:pPr>
              <a:buFontTx/>
              <a:buChar char="-"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проблемность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обучении;</a:t>
            </a:r>
          </a:p>
          <a:p>
            <a:pPr>
              <a:buFontTx/>
              <a:buChar char="-"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игровая деятельность в процессе обучения.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260px-Maria_Montessor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3659158" cy="578647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535305"/>
            <a:ext cx="3008313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Мария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Монтессори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(1870-1952)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итальянский  врач, педагог, ученый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Первая «школа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Монтессори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была открыта ею 6.01.1907 г. в Риме.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Главный девиз – 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помоги ребенку сделать самостоятельно.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7143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ИДЕИ МОНТЕССОРИ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857224" y="1428736"/>
            <a:ext cx="7572428" cy="49292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6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момента появления на свет ребенок уникален. Он уже личность.</a:t>
            </a:r>
          </a:p>
          <a:p>
            <a:pPr algn="just">
              <a:lnSpc>
                <a:spcPct val="170000"/>
              </a:lnSpc>
            </a:pPr>
            <a:r>
              <a:rPr lang="ru-RU" sz="6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У каждого маленького человека природой заложено желание развиваться и трудиться.</a:t>
            </a:r>
          </a:p>
          <a:p>
            <a:pPr algn="just">
              <a:lnSpc>
                <a:spcPct val="170000"/>
              </a:lnSpc>
            </a:pPr>
            <a:r>
              <a:rPr lang="ru-RU" sz="6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Родители и учителя должны помочь ребенку раскрыть его потенциал, а не быть идеалами в характере и способностях.</a:t>
            </a:r>
          </a:p>
          <a:p>
            <a:pPr algn="just">
              <a:lnSpc>
                <a:spcPct val="170000"/>
              </a:lnSpc>
            </a:pPr>
            <a:r>
              <a:rPr lang="ru-RU" sz="6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Взрослые должны только подсказывать ребенку в его самостоятельной деятельности, не обучая. Они должны терпеливо дожидаться проявления инициативы от самого малыша.</a:t>
            </a:r>
          </a:p>
          <a:p>
            <a:pPr>
              <a:lnSpc>
                <a:spcPct val="170000"/>
              </a:lnSpc>
            </a:pPr>
            <a:endParaRPr lang="ru-RU" sz="6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Admin\Рабочий стол\metodika-rannego-razvitiya-marii-montessori-razvivayushchie-zanyatiya-s-detmi-po-specialnoj-sisteme-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500042"/>
            <a:ext cx="7286676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301038" cy="12858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Реформирование образования 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58204" cy="42687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96838" indent="-96838" algn="just">
              <a:buNone/>
            </a:pP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обусловлено изменением социально-экономических условий.</a:t>
            </a:r>
          </a:p>
          <a:p>
            <a:pPr marL="96838" indent="-96838" algn="just">
              <a:buNone/>
            </a:pP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Развитие промышленного производства поставило задачи подготовки специалистов с более высокой </a:t>
            </a:r>
            <a: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естественно-математической,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не гуманитарной</a:t>
            </a:r>
            <a: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подготовкой.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428604"/>
            <a:ext cx="5257808" cy="569755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Рудольф Штейнер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(1861-1925)</a:t>
            </a:r>
          </a:p>
          <a:p>
            <a:pPr>
              <a:buNone/>
            </a:pP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Вальдорфские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школы.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Антропософское учение о человеке.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Admin\Рабочий стол\steiner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2829407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Парадигма образования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концептуальная модель постановки и решения проблем, господствующих в течении определенного исторического периода.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Критика в адрес школы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торванность от жизни;</a:t>
            </a:r>
          </a:p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пассивно-воспринимающий стиль учения;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нформативный, а не развивающий характер обучения;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тавка на средние способности ученика;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реобладающая роль учителя в ходе обучения и др.</a:t>
            </a:r>
          </a:p>
          <a:p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Усиление влияния различных </a:t>
            </a: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философских течений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разработку теоретических основ образования и воспитания.</a:t>
            </a:r>
          </a:p>
          <a:p>
            <a:pPr>
              <a:lnSpc>
                <a:spcPct val="150000"/>
              </a:lnSpc>
              <a:buNone/>
            </a:pP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Интеграция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философских и психолого-педагогических знаний, переосмысление целей образования.  </a:t>
            </a:r>
            <a:endParaRPr lang="ru-RU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Философские течения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позитивизм</a:t>
            </a:r>
            <a:r>
              <a:rPr lang="ru-RU" sz="3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усиление практической ориентации школы, развитие партнерских отношений между будущими гражданами общества;</a:t>
            </a:r>
          </a:p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экзистенциализм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подчеркивающий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важность индивидуальности, самобытности ребенка;</a:t>
            </a:r>
          </a:p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неотомизм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воспитание  общечеловеческих качеств личности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329642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200px-Herbert_Spenc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14290"/>
            <a:ext cx="3429024" cy="5280697"/>
          </a:xfrm>
        </p:spPr>
      </p:pic>
      <p:sp>
        <p:nvSpPr>
          <p:cNvPr id="5" name="TextBox 4"/>
          <p:cNvSpPr txBox="1"/>
          <p:nvPr/>
        </p:nvSpPr>
        <p:spPr>
          <a:xfrm>
            <a:off x="3714744" y="571480"/>
            <a:ext cx="5429256" cy="46782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Герберт Спенсер</a:t>
            </a:r>
          </a:p>
          <a:p>
            <a:pPr>
              <a:lnSpc>
                <a:spcPct val="150000"/>
              </a:lnSpc>
            </a:pP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(1820 – 1903 гг.) </a:t>
            </a:r>
          </a:p>
          <a:p>
            <a:pPr>
              <a:lnSpc>
                <a:spcPct val="150000"/>
              </a:lnSpc>
            </a:pPr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эволюционист.</a:t>
            </a:r>
          </a:p>
          <a:p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457200" y="1"/>
            <a:ext cx="8258204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WP_Georg_Kerschenstein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567599"/>
            <a:ext cx="3357586" cy="5535166"/>
          </a:xfrm>
        </p:spPr>
      </p:pic>
      <p:sp>
        <p:nvSpPr>
          <p:cNvPr id="5" name="TextBox 4"/>
          <p:cNvSpPr txBox="1"/>
          <p:nvPr/>
        </p:nvSpPr>
        <p:spPr>
          <a:xfrm>
            <a:off x="3857620" y="642918"/>
            <a:ext cx="5072098" cy="62478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Георг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Кершенштейнер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1854-1933 гг.)</a:t>
            </a:r>
          </a:p>
          <a:p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Теория трудовой школы </a:t>
            </a:r>
          </a:p>
          <a:p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Германии.</a:t>
            </a:r>
          </a:p>
          <a:p>
            <a:endParaRPr lang="ru-RU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Ручной труд – средство</a:t>
            </a:r>
          </a:p>
          <a:p>
            <a:r>
              <a:rPr lang="ru-RU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азвития.</a:t>
            </a:r>
          </a:p>
          <a:p>
            <a:endParaRPr lang="ru-RU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Теория гражданского воспитания.</a:t>
            </a:r>
          </a:p>
          <a:p>
            <a:endParaRPr lang="ru-RU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Воспитание послушной рабочей силы.</a:t>
            </a:r>
            <a:endParaRPr lang="ru-RU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Представители экспериментальной </a:t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педагогики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portre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9" y="214291"/>
            <a:ext cx="3032658" cy="4000527"/>
          </a:xfrm>
        </p:spPr>
      </p:pic>
      <p:pic>
        <p:nvPicPr>
          <p:cNvPr id="5" name="Рисунок 4" descr="PSM_V80_D211_Edward_Lee_Thorndik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714488"/>
            <a:ext cx="3000396" cy="37726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1472" y="4643446"/>
            <a:ext cx="3507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Мейман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Германия (1862-1915)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5715016"/>
            <a:ext cx="32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Торндайк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, США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(1874- 1949)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503</Words>
  <Application>Microsoft Office PowerPoint</Application>
  <PresentationFormat>Экран (4:3)</PresentationFormat>
  <Paragraphs>93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Зарубежная реформаторская   педагогика ХIХ -ХХ вв. </vt:lpstr>
      <vt:lpstr>Реформирование образования  </vt:lpstr>
      <vt:lpstr>Парадигма образования</vt:lpstr>
      <vt:lpstr>Критика в адрес школы</vt:lpstr>
      <vt:lpstr>Слайд 5</vt:lpstr>
      <vt:lpstr>Философские течения</vt:lpstr>
      <vt:lpstr>Слайд 7</vt:lpstr>
      <vt:lpstr>Слайд 8</vt:lpstr>
      <vt:lpstr>Представители экспериментальной  педагогики</vt:lpstr>
      <vt:lpstr>Экспериментальная педагогика</vt:lpstr>
      <vt:lpstr>Педология</vt:lpstr>
      <vt:lpstr>Принципы экспериментальной педагогики</vt:lpstr>
      <vt:lpstr>Слайд 13</vt:lpstr>
      <vt:lpstr>Педагогика педоцентризма</vt:lpstr>
      <vt:lpstr>Гуманистическая педагогика (с позиций Д. Дьюи)</vt:lpstr>
      <vt:lpstr>Теория прагматизма  </vt:lpstr>
      <vt:lpstr>Слайд 17</vt:lpstr>
      <vt:lpstr>ИДЕИ МОНТЕССОРИ</vt:lpstr>
      <vt:lpstr>Слайд 19</vt:lpstr>
      <vt:lpstr>Слайд 20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Зарубежная реформаторская   педагогика ХIХ -ХХ вв. </dc:title>
  <dc:creator>Admin</dc:creator>
  <cp:lastModifiedBy>Admin</cp:lastModifiedBy>
  <cp:revision>31</cp:revision>
  <dcterms:created xsi:type="dcterms:W3CDTF">2017-04-27T04:44:54Z</dcterms:created>
  <dcterms:modified xsi:type="dcterms:W3CDTF">2020-10-20T06:38:00Z</dcterms:modified>
</cp:coreProperties>
</file>