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62" r:id="rId8"/>
    <p:sldId id="261" r:id="rId9"/>
    <p:sldId id="270" r:id="rId10"/>
    <p:sldId id="267" r:id="rId11"/>
    <p:sldId id="268" r:id="rId12"/>
    <p:sldId id="269" r:id="rId13"/>
    <p:sldId id="279" r:id="rId14"/>
    <p:sldId id="271" r:id="rId15"/>
    <p:sldId id="266" r:id="rId16"/>
    <p:sldId id="275" r:id="rId17"/>
    <p:sldId id="272" r:id="rId18"/>
    <p:sldId id="273" r:id="rId19"/>
    <p:sldId id="274" r:id="rId20"/>
    <p:sldId id="276" r:id="rId21"/>
    <p:sldId id="277" r:id="rId22"/>
    <p:sldId id="278" r:id="rId23"/>
    <p:sldId id="280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6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06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8267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0489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645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556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892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3366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846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271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75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644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581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5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992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53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BA27AF-3E23-472F-83CD-B9837A141C53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7D42A1-C896-46BA-840C-7220BE8CF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40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5657" y="1751526"/>
            <a:ext cx="8809149" cy="1584101"/>
          </a:xfrm>
        </p:spPr>
        <p:txBody>
          <a:bodyPr/>
          <a:lstStyle/>
          <a:p>
            <a:r>
              <a:rPr lang="ru-RU" sz="4800" dirty="0" smtClean="0">
                <a:latin typeface="Georgia" panose="02040502050405020303" pitchFamily="18" charset="0"/>
              </a:rPr>
              <a:t>Кустарные мастерские Абрамцево, Талашкино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6" y="3657597"/>
            <a:ext cx="6815669" cy="1320802"/>
          </a:xfrm>
        </p:spPr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Бекишева Аксинья Викторовна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200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895" y="140878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Самыми знаменитыми </a:t>
            </a:r>
            <a:r>
              <a:rPr lang="ru-RU" sz="2400" b="1" dirty="0">
                <a:latin typeface="Georgia" panose="02040502050405020303" pitchFamily="18" charset="0"/>
              </a:rPr>
              <a:t>художественными центрами по возрождению русских народных традиций в эпоху модерна являлись Абрамцево, Талашкино и менее известный Сергиев Посад</a:t>
            </a:r>
            <a:r>
              <a:rPr lang="ru-RU" sz="2400" b="1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 </a:t>
            </a:r>
            <a:endParaRPr lang="ru-RU" sz="2400" b="1" dirty="0" smtClean="0">
              <a:latin typeface="Georgia" panose="02040502050405020303" pitchFamily="18" charset="0"/>
            </a:endParaRP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Абрамцеве были художественные мастерские – столярная, гончарная и рукодельная.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44"/>
          <a:stretch/>
        </p:blipFill>
        <p:spPr>
          <a:xfrm>
            <a:off x="7432958" y="708338"/>
            <a:ext cx="4094975" cy="48553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81158" y="5333775"/>
            <a:ext cx="5527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Абрамцевские кустарные мастерские, по эскизу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Е.Д. Поленовой. Нач. ХХ в.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Липа, резьба, тонировка, подкраска.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51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994" y="1249303"/>
            <a:ext cx="41727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Инициатором создания этого центра в своей подмосковной усадьбе был знаменитый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меценат С. И. Мамонтов, который поддерживал идею развития национального искусства, а возглавляла мастерские 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Елена Поленова, сестра известного художника. 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8780" y="1110668"/>
            <a:ext cx="6667500" cy="3371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4530" y="47156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Елена Поленова и Савва Иванович Мамонтов (художник Илья Репин)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9227" y="649003"/>
            <a:ext cx="216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Абрамцево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63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1121" y="626159"/>
            <a:ext cx="49712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Свои идеи для создания мебельных образцов Елена Поленова черпала во время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поездок по российским деревням,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из которых она всегда привозила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зарисовки и эскизы различных орнаментов с предметов крестьянского быта.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sz="2400" dirty="0" smtClean="0">
                <a:latin typeface="Georgia" panose="02040502050405020303" pitchFamily="18" charset="0"/>
              </a:rPr>
              <a:t/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/>
            </a:r>
            <a:br>
              <a:rPr lang="ru-RU" sz="2400" dirty="0" smtClean="0">
                <a:latin typeface="Georgia" panose="02040502050405020303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мамонтовский кружок входили такие художники, как И. Репин, В. Поленов, М. Врубель, 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М. Нестеров, И.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Билибин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братья Васнецовы и др.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068" y="928419"/>
            <a:ext cx="6201156" cy="464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30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2419" y="801150"/>
            <a:ext cx="6940253" cy="50762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33005" y="5877449"/>
            <a:ext cx="449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Е.Д. Поленова. Иллюстрации к сказкам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1038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186" y="6974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Абрамцевская мебель пользовалась очень большим спросом, а просуществовал центр до революции. 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86" y="2016923"/>
            <a:ext cx="6020515" cy="38703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3531" y="1297650"/>
            <a:ext cx="3323967" cy="3716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97521" y="5129762"/>
            <a:ext cx="4786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Поленова Е.Д. Шкафчик по её проекту. Дерево (липа), роспись. 1885. Абрамцевская столярная мастерская.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33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2517" y="1725769"/>
            <a:ext cx="4360121" cy="32700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80436" y="5201922"/>
            <a:ext cx="3991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Баня-теремок.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По проекту И.П. </a:t>
            </a:r>
            <a:r>
              <a:rPr lang="ru-RU" dirty="0" err="1" smtClean="0">
                <a:latin typeface="Georgia" panose="02040502050405020303" pitchFamily="18" charset="0"/>
              </a:rPr>
              <a:t>Ропета</a:t>
            </a:r>
            <a:r>
              <a:rPr lang="ru-RU" dirty="0" smtClean="0">
                <a:latin typeface="Georgia" panose="02040502050405020303" pitchFamily="18" charset="0"/>
              </a:rPr>
              <a:t>. 1877–1878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584" y="1003409"/>
            <a:ext cx="6354034" cy="39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86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462" y="1267510"/>
            <a:ext cx="5838226" cy="3876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537" y="1249993"/>
            <a:ext cx="4425528" cy="38944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34590" y="5520538"/>
            <a:ext cx="2921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Интерьер бани-теремка </a:t>
            </a:r>
          </a:p>
        </p:txBody>
      </p:sp>
    </p:spTree>
    <p:extLst>
      <p:ext uri="{BB962C8B-B14F-4D97-AF65-F5344CB8AC3E}">
        <p14:creationId xmlns:p14="http://schemas.microsoft.com/office/powerpoint/2010/main" xmlns="" val="3812343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775" y="1863479"/>
            <a:ext cx="4854009" cy="36647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60772" y="5674080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Мастерская. Восточный фасад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552" y="1268099"/>
            <a:ext cx="5661338" cy="42601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26313" y="5674080"/>
            <a:ext cx="485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Мастерская по проекту В.А. Гартмана. 1873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90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7459" y="2312106"/>
            <a:ext cx="3420413" cy="25653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14671" y="51535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Церковь Спаса Нерукотворного.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По проекту В.М. Васнецова и В.Д. Поленова. 1881-1882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852" y="2290837"/>
            <a:ext cx="3762297" cy="2586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8503" y="2448540"/>
            <a:ext cx="3657602" cy="24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510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021" y="1670564"/>
            <a:ext cx="6667500" cy="3362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3551" y="2355233"/>
            <a:ext cx="39194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Позднее, в 1900 году, в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усадьбе княгини 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Марии 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Клавдиевны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1" dirty="0" err="1" smtClean="0">
                <a:latin typeface="Georgia" panose="02040502050405020303" pitchFamily="18" charset="0"/>
              </a:rPr>
              <a:t>Те́нишевой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в Талашкино под Смоленском был организован новый центр. 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8771" y="520031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Портрет княгини М.К.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Тенишевой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(художник А.П. Соколов) и ее усадьба в Талашкино 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5970" y="1042046"/>
            <a:ext cx="20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Талашкино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43494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452" y="1320088"/>
            <a:ext cx="81909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конце XIX века в Европе возник новый стиль, в России он был назван «модерном». </a:t>
            </a:r>
          </a:p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Главной идеей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стиля стали </a:t>
            </a:r>
          </a:p>
          <a:p>
            <a:pPr marL="342900" indent="-342900">
              <a:buFontTx/>
              <a:buChar char="-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эстетическое наполнение бытовой среды и </a:t>
            </a:r>
          </a:p>
          <a:p>
            <a:pPr marL="342900" indent="-342900">
              <a:buFontTx/>
              <a:buChar char="-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общедоступность красоты, что повлекло за собой </a:t>
            </a:r>
          </a:p>
          <a:p>
            <a:pPr marL="342900" indent="-342900">
              <a:buFontTx/>
              <a:buChar char="-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расцвет декоративно-прикладного искусства. </a:t>
            </a:r>
          </a:p>
          <a:p>
            <a:pPr marL="342900" indent="-342900">
              <a:buFontTx/>
              <a:buChar char="-"/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Мастера стремились все создаваемые ими даже с утилитарной целью предметы превращать в произведения искусства, особенно это касалось производства мебели. 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6821" y="2462736"/>
            <a:ext cx="3089588" cy="30895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54086" y="5552324"/>
            <a:ext cx="2446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Анри Ван де Вельде.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Модерн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4531" y="788789"/>
            <a:ext cx="365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Удар бича. Герман </a:t>
            </a:r>
            <a:r>
              <a:rPr lang="ru-RU" dirty="0" err="1" smtClean="0">
                <a:latin typeface="Georgia" panose="02040502050405020303" pitchFamily="18" charset="0"/>
              </a:rPr>
              <a:t>Обрист</a:t>
            </a:r>
            <a:r>
              <a:rPr lang="ru-RU" dirty="0" smtClean="0">
                <a:latin typeface="Georgia" panose="02040502050405020303" pitchFamily="18" charset="0"/>
              </a:rPr>
              <a:t>. 1895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0010" y="626822"/>
            <a:ext cx="2956399" cy="175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9228" y="172063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Н. Рерих, часто приезжавший в Талашкино, писал: </a:t>
            </a:r>
            <a:r>
              <a:rPr lang="ru-RU" sz="2400" b="0" i="1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«Такие уголки, как Талашкино, – это настоящие устои национального развития мысли и искусства; сколько самобытности они могут пролить на обед­невший ее народ русский».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320" y="589475"/>
            <a:ext cx="4546107" cy="56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179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4962" y="533228"/>
            <a:ext cx="617327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Руководителем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мастерских вначале </a:t>
            </a: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был С. Малютин, а позже - А. Зиновьев. </a:t>
            </a:r>
          </a:p>
          <a:p>
            <a:endParaRPr lang="ru-RU" sz="2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Над проектами мебели для этих мастерских </a:t>
            </a:r>
            <a:r>
              <a:rPr lang="ru-RU" sz="22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работали художники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М. Врубель, Н. Рерих, В. Васнецов, К. Коровин и др., их творчество отличалось подлинно ренессансным подходом. </a:t>
            </a:r>
          </a:p>
          <a:p>
            <a:endParaRPr lang="ru-RU" sz="2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Для мебели, производимой здесь, были характерны </a:t>
            </a:r>
          </a:p>
          <a:p>
            <a:pPr marL="342900" indent="-342900">
              <a:buFontTx/>
              <a:buChar char="-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поэтизированные сказочные мотивы, </a:t>
            </a:r>
          </a:p>
          <a:p>
            <a:pPr marL="342900" indent="-342900">
              <a:buFontTx/>
              <a:buChar char="-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растительные орнаменты, </a:t>
            </a:r>
          </a:p>
          <a:p>
            <a:pPr marL="342900" indent="-342900">
              <a:buFontTx/>
              <a:buChar char="-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фантастические образы птиц.</a:t>
            </a:r>
          </a:p>
          <a:p>
            <a:r>
              <a:rPr lang="ru-RU" sz="2200" dirty="0" smtClean="0">
                <a:latin typeface="Georgia" panose="02040502050405020303" pitchFamily="18" charset="0"/>
              </a:rPr>
              <a:t>Просуществовали </a:t>
            </a:r>
            <a:r>
              <a:rPr lang="ru-RU" sz="2200" dirty="0" err="1">
                <a:latin typeface="Georgia" panose="02040502050405020303" pitchFamily="18" charset="0"/>
              </a:rPr>
              <a:t>талашкинские</a:t>
            </a:r>
            <a:r>
              <a:rPr lang="ru-RU" sz="2200" dirty="0">
                <a:latin typeface="Georgia" panose="02040502050405020303" pitchFamily="18" charset="0"/>
              </a:rPr>
              <a:t> мастерские совсем недолго, в 1905 году они прекратили свою деятельность.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60" b="4900"/>
          <a:stretch/>
        </p:blipFill>
        <p:spPr>
          <a:xfrm>
            <a:off x="7462936" y="687775"/>
            <a:ext cx="4104304" cy="44560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75267" y="5071988"/>
            <a:ext cx="4962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Талашкино, проект А.П. Зиновьев, выполнен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А. </a:t>
            </a:r>
            <a:r>
              <a:rPr lang="ru-RU" dirty="0" err="1" smtClean="0">
                <a:latin typeface="Georgia" panose="02040502050405020303" pitchFamily="18" charset="0"/>
              </a:rPr>
              <a:t>Мишоновым</a:t>
            </a:r>
            <a:r>
              <a:rPr lang="ru-RU" dirty="0" smtClean="0">
                <a:latin typeface="Georgia" panose="02040502050405020303" pitchFamily="18" charset="0"/>
              </a:rPr>
              <a:t>. Шкафчик (аптечка).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Берёза, резьба, тонировка, подкраска, 1909 г.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54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03" y="1049947"/>
            <a:ext cx="6667500" cy="4429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029" y="664535"/>
            <a:ext cx="3725684" cy="56005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01362" y="664535"/>
            <a:ext cx="2611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Сергиев Посад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858" y="5479072"/>
            <a:ext cx="7019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Полочка. Сергиев Посад. </a:t>
            </a:r>
            <a:r>
              <a:rPr lang="ru-RU" smtClean="0">
                <a:latin typeface="Georgia" panose="02040502050405020303" pitchFamily="18" charset="0"/>
              </a:rPr>
              <a:t>Проект </a:t>
            </a:r>
            <a:r>
              <a:rPr lang="ru-RU" dirty="0" smtClean="0">
                <a:latin typeface="Georgia" panose="02040502050405020303" pitchFamily="18" charset="0"/>
              </a:rPr>
              <a:t>Е. </a:t>
            </a:r>
            <a:r>
              <a:rPr lang="ru-RU" dirty="0" err="1" smtClean="0">
                <a:latin typeface="Georgia" panose="02040502050405020303" pitchFamily="18" charset="0"/>
              </a:rPr>
              <a:t>Теляковского</a:t>
            </a:r>
            <a:r>
              <a:rPr lang="ru-RU" dirty="0" smtClean="0">
                <a:latin typeface="Georgia" panose="02040502050405020303" pitchFamily="18" charset="0"/>
              </a:rPr>
              <a:t>. 1900 годы.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Береза, резьба, тонировка, раскраска, матовая полировка.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772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319" y="619535"/>
            <a:ext cx="3750740" cy="5646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475" y="1247497"/>
            <a:ext cx="6667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005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5186" y="2036807"/>
            <a:ext cx="6667500" cy="3333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104" y="594672"/>
            <a:ext cx="3916140" cy="56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33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683" y="93860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 модерном на смену симметрии, прямолинейности и геометрическим формам пришли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изящные асимметричные формы с естественными или причудливыми изгибами и обтекаемым контуром.</a:t>
            </a:r>
          </a:p>
          <a:p>
            <a:endParaRPr lang="ru-RU" sz="2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качестве украшения широко использовались разнообразные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растительные орнаменты, символизирующие возвращение к естественности живой природы. 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0283" y="606073"/>
            <a:ext cx="4147824" cy="56530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90683" y="5639805"/>
            <a:ext cx="3597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Альфонс Муха. Зодиак. 1895</a:t>
            </a:r>
            <a:endParaRPr lang="ru-RU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35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87" y="2183791"/>
            <a:ext cx="4259161" cy="2830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5936" y="993170"/>
            <a:ext cx="3011142" cy="4020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9466" y="1691263"/>
            <a:ext cx="3265573" cy="3322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65773" y="5018644"/>
            <a:ext cx="4047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mtClean="0">
                <a:latin typeface="Georgia" panose="02040502050405020303" pitchFamily="18" charset="0"/>
              </a:rPr>
              <a:t>Саграда Фамилия </a:t>
            </a:r>
            <a:r>
              <a:rPr lang="ru-RU" i="0" smtClean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или Искупительный храм Святого Семейства. Барселона. </a:t>
            </a:r>
          </a:p>
          <a:p>
            <a:pPr algn="ctr"/>
            <a:r>
              <a:rPr lang="ru-RU" i="0" smtClean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С 1882 г. по наши дни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7853" y="1229598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mtClean="0">
                <a:latin typeface="Georgia" panose="02040502050405020303" pitchFamily="18" charset="0"/>
              </a:rPr>
              <a:t>Антонио Гауди́ 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7723" y="5249476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Парк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Гу</a:t>
            </a:r>
            <a:r>
              <a:rPr lang="ru-RU" dirty="0" err="1" smtClean="0">
                <a:solidFill>
                  <a:srgbClr val="222222"/>
                </a:solidFill>
                <a:latin typeface="Georgia" panose="02040502050405020303" pitchFamily="18" charset="0"/>
              </a:rPr>
              <a:t>эль</a:t>
            </a:r>
            <a:r>
              <a:rPr lang="ru-RU" dirty="0" smtClean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1900-1914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6864" y="5249476"/>
            <a:ext cx="271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Дом </a:t>
            </a:r>
            <a:r>
              <a:rPr lang="ru-RU" b="0" i="0" dirty="0" err="1" smtClean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Бальо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ru-RU" dirty="0">
                <a:latin typeface="Georgia" panose="02040502050405020303" pitchFamily="18" charset="0"/>
              </a:rPr>
              <a:t>1904 </a:t>
            </a:r>
            <a:r>
              <a:rPr lang="ru-RU" dirty="0" smtClean="0">
                <a:latin typeface="Georgia" panose="02040502050405020303" pitchFamily="18" charset="0"/>
              </a:rPr>
              <a:t>- </a:t>
            </a:r>
            <a:r>
              <a:rPr lang="ru-RU" dirty="0">
                <a:latin typeface="Georgia" panose="02040502050405020303" pitchFamily="18" charset="0"/>
              </a:rPr>
              <a:t>1906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34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399" y="1390250"/>
            <a:ext cx="3105939" cy="39616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83959" y="5432400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Модерн. Тиффани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7293" y="1390250"/>
            <a:ext cx="3687441" cy="36911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27292" y="5155400"/>
            <a:ext cx="3597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Модерн. Густав </a:t>
            </a:r>
            <a:r>
              <a:rPr lang="ru-RU" dirty="0" err="1" smtClean="0">
                <a:latin typeface="Georgia" panose="02040502050405020303" pitchFamily="18" charset="0"/>
              </a:rPr>
              <a:t>Климт</a:t>
            </a:r>
            <a:r>
              <a:rPr lang="ru-RU" dirty="0" smtClean="0">
                <a:latin typeface="Georgia" panose="02040502050405020303" pitchFamily="18" charset="0"/>
              </a:rPr>
              <a:t>.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Портрет Адели Блох-Бауэр I (Золотая Адель)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494" y="5293900"/>
            <a:ext cx="3748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Виктор Орта. Отель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Тассель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Брюссель, Бельгия 1893–1894 гг.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563" y="1986565"/>
            <a:ext cx="4083882" cy="30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60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466" y="729782"/>
            <a:ext cx="64886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Однако русский модерн в этой сфере был достаточно самобытным явлением.</a:t>
            </a:r>
            <a:endParaRPr lang="ru-RU" sz="2400" dirty="0" smtClean="0"/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Новый стиль пришел в Россию в то время, когда здесь было сильно увлечение древним русским искусством и народным творчеством. </a:t>
            </a:r>
          </a:p>
          <a:p>
            <a:endParaRPr lang="ru-RU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связи с этим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рамках модерна возникло течение с национально-романтическим уклоном, которому впоследствии дали название «</a:t>
            </a:r>
            <a:r>
              <a:rPr lang="ru-RU" sz="2400" b="1" i="0" dirty="0" err="1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неорусский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стиль».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Многие известные художники работали в этом направлении, что и определило самобытность русского модерна.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8966" y="615254"/>
            <a:ext cx="3497772" cy="4669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25803" y="5284779"/>
            <a:ext cx="4855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Храм Христа Спасителя - пример русско-византийского стиля. Воссоздан в 2000 на месте построенного в </a:t>
            </a:r>
            <a:r>
              <a:rPr lang="en-US" dirty="0" smtClean="0">
                <a:latin typeface="Georgia" panose="02040502050405020303" pitchFamily="18" charset="0"/>
              </a:rPr>
              <a:t>XIX</a:t>
            </a:r>
            <a:r>
              <a:rPr lang="ru-RU" dirty="0" smtClean="0">
                <a:latin typeface="Georgia" panose="02040502050405020303" pitchFamily="18" charset="0"/>
              </a:rPr>
              <a:t> в.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35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6784" y="5246896"/>
            <a:ext cx="8040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Фасад Ярославского вокзала в Москве по проекту Ф.О. </a:t>
            </a:r>
            <a:r>
              <a:rPr lang="ru-RU" sz="2000" dirty="0" err="1" smtClean="0">
                <a:latin typeface="Georgia" panose="02040502050405020303" pitchFamily="18" charset="0"/>
              </a:rPr>
              <a:t>Шехтеля</a:t>
            </a:r>
            <a:r>
              <a:rPr lang="ru-RU" sz="2000" dirty="0" smtClean="0">
                <a:latin typeface="Georgia" panose="02040502050405020303" pitchFamily="18" charset="0"/>
              </a:rPr>
              <a:t> - сочетание псевдорусской архитектуры с приёмами модерна.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4522" y="802158"/>
            <a:ext cx="8212972" cy="435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04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39447" y="1000586"/>
            <a:ext cx="3657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 картине есть </a:t>
            </a: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все черты арт-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нуво</a:t>
            </a:r>
            <a:r>
              <a:rPr lang="ru-RU" sz="2400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четко очерченная фигура, </a:t>
            </a:r>
          </a:p>
          <a:p>
            <a:pPr marL="285750" indent="-285750">
              <a:buFontTx/>
              <a:buChar char="-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растительные мотивы, </a:t>
            </a:r>
          </a:p>
          <a:p>
            <a:pPr marL="285750" indent="-285750">
              <a:buFontTx/>
              <a:buChar char="-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огромные глаза, </a:t>
            </a:r>
          </a:p>
          <a:p>
            <a:pPr marL="285750" indent="-285750">
              <a:buFontTx/>
              <a:buChar char="-"/>
            </a:pPr>
            <a:r>
              <a:rPr lang="ru-RU" sz="2400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воспевание томной красоты.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Georgia" panose="02040502050405020303" pitchFamily="18" charset="0"/>
              </a:rPr>
              <a:t>Полотно напоминает витраж,  также свойственный модерну</a:t>
            </a:r>
            <a:r>
              <a:rPr lang="ru-RU" sz="2400" dirty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095" y="1472815"/>
            <a:ext cx="7276564" cy="39491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9763" y="5568866"/>
            <a:ext cx="3945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М. Врубель. Демон сидящий. 1890</a:t>
            </a:r>
          </a:p>
        </p:txBody>
      </p:sp>
    </p:spTree>
    <p:extLst>
      <p:ext uri="{BB962C8B-B14F-4D97-AF65-F5344CB8AC3E}">
        <p14:creationId xmlns:p14="http://schemas.microsoft.com/office/powerpoint/2010/main" xmlns="" val="114448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260" y="1497675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Одним из образцов становления зарождающегося "русского стиля" в производстве мебели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является </a:t>
            </a:r>
            <a:r>
              <a:rPr lang="ru-RU" sz="2400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знаменитое кресло Шутова, созданное им в 1870 году. </a:t>
            </a:r>
          </a:p>
          <a:p>
            <a:endParaRPr lang="ru-RU" sz="24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Детали этого кресла, казалось, были взяты с крестьянского двора: дуга от конской упряжи, топоры, рукавицы. 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5035" y="623283"/>
            <a:ext cx="4239652" cy="5674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2534" y="5424032"/>
            <a:ext cx="402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Кресло «Дуга, топор и рукавицы».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мастер В.П. Шутов. 1870 год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628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</TotalTime>
  <Words>682</Words>
  <Application>Microsoft Office PowerPoint</Application>
  <PresentationFormat>Произвольный</PresentationFormat>
  <Paragraphs>89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Кустарные мастерские Абрамцево, Талашкино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Кустарные мастерские Абрамцево, Талашкино</dc:title>
  <dc:creator>Пользователь Windows</dc:creator>
  <cp:lastModifiedBy>Валерий Бекишев</cp:lastModifiedBy>
  <cp:revision>100</cp:revision>
  <dcterms:created xsi:type="dcterms:W3CDTF">2019-06-04T13:27:41Z</dcterms:created>
  <dcterms:modified xsi:type="dcterms:W3CDTF">2020-12-07T04:16:24Z</dcterms:modified>
</cp:coreProperties>
</file>