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5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02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7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9942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4722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20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03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03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0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84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99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88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78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77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63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36297-1DF0-4C70-A8A3-F0661AAF78E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CAFD8E-43D7-4B39-9F4D-CF2A520B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420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12368" y="5448129"/>
            <a:ext cx="2929467" cy="10844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1278468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«Могучая</a:t>
            </a:r>
            <a:r>
              <a:rPr lang="ru-RU" sz="6000" dirty="0" smtClean="0"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кучка»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69423" y="5448128"/>
            <a:ext cx="4472412" cy="2168899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Подготовила студентка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Группы ИЗО-18 </a:t>
            </a:r>
          </a:p>
          <a:p>
            <a:r>
              <a:rPr lang="ru-RU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Пономарёва</a:t>
            </a:r>
            <a:r>
              <a:rPr lang="ru-RU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Александра</a:t>
            </a:r>
            <a:endParaRPr lang="ru-RU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6" y="1278467"/>
            <a:ext cx="6008483" cy="4506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766" y="5867818"/>
            <a:ext cx="707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Концерт «Музыкальный салон». Композиторы «Могучей кучки»</a:t>
            </a:r>
          </a:p>
          <a:p>
            <a:r>
              <a:rPr lang="ru-RU" sz="1400" dirty="0" smtClean="0">
                <a:latin typeface="Century Gothic" panose="020B0502020202020204" pitchFamily="34" charset="0"/>
              </a:rPr>
              <a:t>Центральная районная библиотека им. В. В. Розанова</a:t>
            </a:r>
            <a:endParaRPr lang="ru-R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5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591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Заключение</a:t>
            </a:r>
            <a:endParaRPr lang="ru-RU" sz="5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5113" y="1997778"/>
            <a:ext cx="7821774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70-е годы ХIХ века </a:t>
            </a:r>
            <a:r>
              <a:rPr lang="ru-RU" sz="2000" dirty="0">
                <a:latin typeface="Century Gothic" panose="020B0502020202020204" pitchFamily="34" charset="0"/>
              </a:rPr>
              <a:t>развели балакиревцев. «Могучая кучка» распалась, но пять русских композиторов продолжали творить. </a:t>
            </a:r>
            <a:r>
              <a:rPr lang="ru-RU" sz="2000" dirty="0" smtClean="0">
                <a:latin typeface="Century Gothic" panose="020B0502020202020204" pitchFamily="34" charset="0"/>
              </a:rPr>
              <a:t>Как </a:t>
            </a:r>
            <a:r>
              <a:rPr lang="ru-RU" sz="2000" dirty="0">
                <a:latin typeface="Century Gothic" panose="020B0502020202020204" pitchFamily="34" charset="0"/>
              </a:rPr>
              <a:t>писал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Бородин</a:t>
            </a: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индивидуальность взяла верх над школою, но «общий склад музыкальный, общий пошиб, свойственный кружку, остались»: в классах Петербургской консерватории вместе с 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Римским-Корсаковым </a:t>
            </a:r>
            <a:r>
              <a:rPr lang="ru-RU" sz="2000" dirty="0">
                <a:latin typeface="Century Gothic" panose="020B0502020202020204" pitchFamily="34" charset="0"/>
              </a:rPr>
              <a:t>и в работе последователей — русских композиторов ХХ века.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0800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«Могучая кучка» </a:t>
            </a:r>
            <a:endParaRPr lang="ru-RU" sz="5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467" y="1388452"/>
            <a:ext cx="5706531" cy="388077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entury Gothic" panose="020B0502020202020204" pitchFamily="34" charset="0"/>
              </a:rPr>
              <a:t>Творческое содружество русских композиторов, сложившееся в Санкт-Петербурге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в конце 1850-х и начале 1860-х годов XIX 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столетия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Композиторы </a:t>
            </a:r>
            <a:r>
              <a:rPr lang="ru-RU" sz="2000" dirty="0">
                <a:latin typeface="Century Gothic" panose="020B0502020202020204" pitchFamily="34" charset="0"/>
              </a:rPr>
              <a:t>«Могучей кучки» считали себя наследниками недавно ушедшего из жизни 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Михаила Глинки</a:t>
            </a:r>
            <a:r>
              <a:rPr lang="ru-RU" sz="2000" dirty="0">
                <a:latin typeface="Century Gothic" panose="020B0502020202020204" pitchFamily="34" charset="0"/>
              </a:rPr>
              <a:t> и грезили идеями развития русской национальной музыки.</a:t>
            </a:r>
            <a:endParaRPr lang="ru-RU" sz="2000" dirty="0" smtClean="0">
              <a:latin typeface="Century Gothic" panose="020B0502020202020204" pitchFamily="34" charset="0"/>
            </a:endParaRPr>
          </a:p>
          <a:p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8373"/>
            <a:ext cx="5552123" cy="41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17314" y="6046845"/>
            <a:ext cx="2152886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01424" y="4947813"/>
            <a:ext cx="1720858" cy="6633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910689" y="6096822"/>
            <a:ext cx="2302911" cy="671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537779" y="4947813"/>
            <a:ext cx="1681189" cy="447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891157" y="6094656"/>
            <a:ext cx="2400882" cy="4232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534"/>
            <a:ext cx="12192000" cy="14032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«</a:t>
            </a:r>
            <a:r>
              <a:rPr lang="ru-RU" sz="6000" dirty="0">
                <a:solidFill>
                  <a:srgbClr val="FFFF00"/>
                </a:solidFill>
                <a:latin typeface="Century Gothic" panose="020B0502020202020204" pitchFamily="34" charset="0"/>
              </a:rPr>
              <a:t>Могучая </a:t>
            </a:r>
            <a:r>
              <a:rPr lang="ru-RU" sz="6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кучка»</a:t>
            </a:r>
            <a:r>
              <a:rPr lang="ru-RU" sz="2200" dirty="0">
                <a:latin typeface="Century Gothic" panose="020B0502020202020204" pitchFamily="34" charset="0"/>
              </a:rPr>
              <a:t/>
            </a:r>
            <a:br>
              <a:rPr lang="ru-RU" sz="2200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58936"/>
            <a:ext cx="121920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</a:rPr>
              <a:t/>
            </a:r>
            <a:br>
              <a:rPr lang="ru-RU" sz="2400" b="1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«...Сколько поэзии, чувства, таланта и умения есть у маленькой, но уже</a:t>
            </a:r>
            <a:br>
              <a:rPr lang="ru-RU" sz="2000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могучей кучки русских музыкантов», — написал однажды русский</a:t>
            </a:r>
            <a:br>
              <a:rPr lang="ru-RU" sz="2000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музыкальный критик о своих друзьях композиторах.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-2" y="2362588"/>
            <a:ext cx="121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Балакиревский кружок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04" y="2932825"/>
            <a:ext cx="1553586" cy="1946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1990" y="4879626"/>
            <a:ext cx="1720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М.А. Балакирев,</a:t>
            </a:r>
            <a:r>
              <a:rPr lang="ru-RU" sz="1400" dirty="0" smtClean="0"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400" dirty="0">
                <a:latin typeface="Century Gothic" panose="020B0502020202020204" pitchFamily="34" charset="0"/>
              </a:rPr>
              <a:t>создатель «Могучей кучки»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87" y="2951849"/>
            <a:ext cx="1596377" cy="1946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0113" y="4879626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Ц.А. Кюи,</a:t>
            </a:r>
            <a:r>
              <a:rPr lang="ru-RU" sz="1400" dirty="0" smtClean="0"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400" dirty="0">
                <a:latin typeface="Century Gothic" panose="020B0502020202020204" pitchFamily="34" charset="0"/>
              </a:rPr>
              <a:t>военный инженер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6" y="4088810"/>
            <a:ext cx="1609179" cy="1941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314" y="6030116"/>
            <a:ext cx="22156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А.П. Бородин,</a:t>
            </a:r>
            <a:r>
              <a:rPr lang="ru-RU" sz="1400" dirty="0" smtClean="0"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400" dirty="0">
                <a:latin typeface="Century Gothic" panose="020B0502020202020204" pitchFamily="34" charset="0"/>
              </a:rPr>
              <a:t>учёный химик и медик</a:t>
            </a:r>
            <a:r>
              <a:rPr lang="ru-RU" sz="1400" dirty="0" smtClean="0"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</a:rPr>
            </a:br>
            <a:endParaRPr lang="ru-RU" sz="1400" dirty="0"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r="14720"/>
          <a:stretch/>
        </p:blipFill>
        <p:spPr>
          <a:xfrm>
            <a:off x="5293064" y="4072080"/>
            <a:ext cx="1538160" cy="19580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39523" y="6030116"/>
            <a:ext cx="33455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М. П. Мусоргский,</a:t>
            </a:r>
            <a:r>
              <a:rPr lang="ru-RU" sz="1400" dirty="0" smtClean="0"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400" dirty="0">
                <a:latin typeface="Century Gothic" panose="020B0502020202020204" pitchFamily="34" charset="0"/>
              </a:rPr>
              <a:t>гвардейский офицер</a:t>
            </a:r>
            <a:r>
              <a:rPr lang="ru-RU" sz="1400" dirty="0" smtClean="0"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400" dirty="0">
                <a:latin typeface="Century Gothic" panose="020B0502020202020204" pitchFamily="34" charset="0"/>
              </a:rPr>
              <a:t>Преображенского полка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755" y="4088810"/>
            <a:ext cx="1496767" cy="19580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91158" y="6044678"/>
            <a:ext cx="240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Н.А. Римский-Корсаков,</a:t>
            </a:r>
            <a:r>
              <a:rPr lang="ru-RU" sz="1400" dirty="0" smtClean="0"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</a:rPr>
            </a:br>
            <a:r>
              <a:rPr lang="ru-RU" sz="1400" dirty="0">
                <a:latin typeface="Century Gothic" panose="020B0502020202020204" pitchFamily="34" charset="0"/>
              </a:rPr>
              <a:t>морской офицер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-2" y="982528"/>
            <a:ext cx="1219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Название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закрепилось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с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 легкой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руки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известного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музыкального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критика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В.В. Стасова</a:t>
            </a:r>
            <a:endParaRPr lang="ru-RU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302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«Могучая</a:t>
            </a:r>
            <a:r>
              <a:rPr lang="ru-RU" sz="5400" dirty="0" smtClean="0">
                <a:latin typeface="Century Gothic" panose="020B0502020202020204" pitchFamily="34" charset="0"/>
              </a:rPr>
              <a:t> </a:t>
            </a:r>
            <a:r>
              <a:rPr lang="ru-RU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кучка»</a:t>
            </a:r>
            <a:endParaRPr lang="ru-RU" sz="5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3025" y="1803465"/>
            <a:ext cx="8596668" cy="5054535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Участники «Могучей кучки» именовали себя «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кучкистами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Никто из них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не имел специального музыкального образования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Участники кружка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основали бесплатную музыкальную школу</a:t>
            </a: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где могли обучаться все желающие</a:t>
            </a: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независимо от возраста и социального положения;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Музыканты привносили в музыку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славянский колорит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собирали фольклор</a:t>
            </a: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изучали церковное пение</a:t>
            </a: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использовали сюжеты былин и сказок.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1007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Музыкальные экспедиции </a:t>
            </a:r>
            <a:endParaRPr lang="ru-RU" sz="5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7919" y="1639735"/>
            <a:ext cx="4620127" cy="388077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entury Gothic" panose="020B0502020202020204" pitchFamily="34" charset="0"/>
              </a:rPr>
              <a:t>Музыканты ездили в специальные экспедиции</a:t>
            </a:r>
            <a:r>
              <a:rPr lang="en-US" sz="2000" dirty="0" smtClean="0"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latin typeface="Century Gothic" panose="020B0502020202020204" pitchFamily="34" charset="0"/>
              </a:rPr>
              <a:t> где  собирали фольклорные песнопения и изучали былины и легенды.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Балакирев </a:t>
            </a:r>
            <a:r>
              <a:rPr lang="ru-RU" sz="2000" dirty="0" smtClean="0">
                <a:latin typeface="Century Gothic" panose="020B0502020202020204" pitchFamily="34" charset="0"/>
              </a:rPr>
              <a:t>путешествовал по Волге</a:t>
            </a:r>
            <a:r>
              <a:rPr lang="en-US" sz="2000" dirty="0" smtClean="0"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latin typeface="Century Gothic" panose="020B0502020202020204" pitchFamily="34" charset="0"/>
              </a:rPr>
              <a:t> ездил на Кавказ</a:t>
            </a:r>
            <a:r>
              <a:rPr lang="en-US" sz="2000" dirty="0" smtClean="0"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latin typeface="Century Gothic" panose="020B0502020202020204" pitchFamily="34" charset="0"/>
              </a:rPr>
              <a:t> в Чехию.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Мусоргский </a:t>
            </a:r>
            <a:r>
              <a:rPr lang="ru-RU" sz="2000" dirty="0" smtClean="0">
                <a:latin typeface="Century Gothic" panose="020B0502020202020204" pitchFamily="34" charset="0"/>
              </a:rPr>
              <a:t>собирал фольклор на Украине</a:t>
            </a:r>
            <a:r>
              <a:rPr lang="en-US" sz="2000" dirty="0" smtClean="0"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latin typeface="Century Gothic" panose="020B0502020202020204" pitchFamily="34" charset="0"/>
              </a:rPr>
              <a:t> а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Бородин </a:t>
            </a:r>
            <a:r>
              <a:rPr lang="ru-RU" sz="2000" dirty="0" smtClean="0">
                <a:latin typeface="Century Gothic" panose="020B0502020202020204" pitchFamily="34" charset="0"/>
              </a:rPr>
              <a:t>привез материал для одной из своих симфонических поэм из Средней Азии.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www.culture.ru/storage/images/ca86964bcfbfccd16a4f1b47b4964dd6/f046a3aed54ee9dbf35b2b27f983c561.jpg/g_center,c_fill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8" y="1639735"/>
            <a:ext cx="5273073" cy="39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978" y="5680207"/>
            <a:ext cx="577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«Хоровод в Курской губернии» Трутов К.А., 1860 г.</a:t>
            </a:r>
          </a:p>
          <a:p>
            <a:r>
              <a:rPr lang="ru-RU" sz="1400" dirty="0" smtClean="0">
                <a:latin typeface="Century Gothic" panose="020B0502020202020204" pitchFamily="34" charset="0"/>
              </a:rPr>
              <a:t>Третьяковская галерея, зал 16</a:t>
            </a:r>
            <a:endParaRPr lang="ru-R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4" y="237871"/>
            <a:ext cx="1925051" cy="2412284"/>
          </a:xfrm>
        </p:spPr>
      </p:pic>
      <p:sp>
        <p:nvSpPr>
          <p:cNvPr id="5" name="TextBox 4"/>
          <p:cNvSpPr txBox="1"/>
          <p:nvPr/>
        </p:nvSpPr>
        <p:spPr>
          <a:xfrm>
            <a:off x="595604" y="2707369"/>
            <a:ext cx="5207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Милий Балакирев (1837-1910) – композитор.</a:t>
            </a:r>
            <a:endParaRPr lang="ru-RU" sz="14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813" y="3183708"/>
            <a:ext cx="52180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В 4 года начал заниматься музыкой.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В 18 лет написал концертное аллегро для фортепиано с оркестром.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Управлял Придворной певческой капеллой и дирижировал в Императорском Русском музыкальном обществе</a:t>
            </a:r>
            <a:r>
              <a:rPr lang="en-US" sz="2000" dirty="0" smtClean="0">
                <a:latin typeface="Century Gothic" panose="020B0502020202020204" pitchFamily="34" charset="0"/>
              </a:rPr>
              <a:t>,</a:t>
            </a:r>
            <a:r>
              <a:rPr lang="ru-RU" sz="2000" dirty="0" smtClean="0">
                <a:latin typeface="Century Gothic" panose="020B0502020202020204" pitchFamily="34" charset="0"/>
              </a:rPr>
              <a:t> не имея специального музыкального образования.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0836" y="237871"/>
            <a:ext cx="2235800" cy="3746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ПРОИЗВЕДЕНИЯ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2016" y="762134"/>
            <a:ext cx="3750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Музыкальная картина «1000 лет»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Музыка к трагедии Шекспира «Король Лир»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Восточная фантазия «Исламей»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75" y="237871"/>
            <a:ext cx="1978073" cy="2412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12259" y="2707369"/>
            <a:ext cx="6061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Цезарь Кюи (1835-1918) – композитор,</a:t>
            </a:r>
            <a:r>
              <a:rPr lang="ru-RU" sz="1400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инженер-генерал.</a:t>
            </a:r>
            <a:endParaRPr lang="ru-RU" sz="14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17501" y="260156"/>
            <a:ext cx="2266541" cy="38833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ПРОИЗВЕДЕНИЯ: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7501" y="762134"/>
            <a:ext cx="26326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«Флибустьер»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«Кавказский пленник»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«Вильям Ратклиф»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2259" y="3183708"/>
            <a:ext cx="5193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В 5 лет подбирал на слух военные марши.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За оперу «Флибустьер» композитора наградили Командорским крестом ордена Почетного легиона Франции.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Написал первое сочинение о русской музыке – «Музыка в России». 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6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4smi.org/public/media/resize/660x-/celebrity/2018/11/19/vumohwvpd4oy-aleksandr-borod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39" y="243355"/>
            <a:ext cx="1788919" cy="238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r="16571"/>
          <a:stretch/>
        </p:blipFill>
        <p:spPr>
          <a:xfrm>
            <a:off x="638784" y="243355"/>
            <a:ext cx="1930112" cy="2385226"/>
          </a:xfrm>
        </p:spPr>
      </p:pic>
      <p:sp>
        <p:nvSpPr>
          <p:cNvPr id="5" name="TextBox 4"/>
          <p:cNvSpPr txBox="1"/>
          <p:nvPr/>
        </p:nvSpPr>
        <p:spPr>
          <a:xfrm>
            <a:off x="638784" y="3378326"/>
            <a:ext cx="4491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В 13 лет опубликовал первую польку «Подпрапорщик».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Создал вокальный цикл «Детская» на собственные стихи.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Писал готовую музыку набело</a:t>
            </a:r>
            <a:r>
              <a:rPr lang="en-US" sz="2000" dirty="0" smtClean="0">
                <a:latin typeface="Century Gothic" panose="020B0502020202020204" pitchFamily="34" charset="0"/>
              </a:rPr>
              <a:t>,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не пользуясь черновиками.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9681" y="243355"/>
            <a:ext cx="2261132" cy="39463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ПРОИЗВЕДЕНИЯ: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9449" y="884213"/>
            <a:ext cx="31289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«Борис Годунов»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«Хованщина»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«Картинки с выставки»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867943" y="884213"/>
            <a:ext cx="31222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«Князь </a:t>
            </a:r>
            <a:r>
              <a:rPr lang="ru-RU" sz="2000" dirty="0">
                <a:latin typeface="Century Gothic" panose="020B0502020202020204" pitchFamily="34" charset="0"/>
              </a:rPr>
              <a:t>И</a:t>
            </a:r>
            <a:r>
              <a:rPr lang="ru-RU" sz="2000" dirty="0" smtClean="0">
                <a:latin typeface="Century Gothic" panose="020B0502020202020204" pitchFamily="34" charset="0"/>
              </a:rPr>
              <a:t>горь»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«Богатыри»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Симфоническая картина «В </a:t>
            </a:r>
            <a:r>
              <a:rPr lang="ru-RU" sz="2000" dirty="0">
                <a:latin typeface="Century Gothic" panose="020B0502020202020204" pitchFamily="34" charset="0"/>
              </a:rPr>
              <a:t>С</a:t>
            </a:r>
            <a:r>
              <a:rPr lang="ru-RU" sz="2000" dirty="0" smtClean="0">
                <a:latin typeface="Century Gothic" panose="020B0502020202020204" pitchFamily="34" charset="0"/>
              </a:rPr>
              <a:t>редней Азии»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8239" y="3378326"/>
            <a:ext cx="5081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В 13 лет сочинил первый концерт (для флейты и фортепиано).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Одним из первых в России представил публике симфоническое произведение и квартет – сочинение для 4 инструментов.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 Gothic" panose="020B0502020202020204" pitchFamily="34" charset="0"/>
              </a:rPr>
              <a:t>Первым ввел в романсы сюжеты русского богатырского эпоса.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784" y="2639662"/>
            <a:ext cx="4087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Модест Мусоргский (1839-1881) – композитор, госслужащий.</a:t>
            </a:r>
          </a:p>
          <a:p>
            <a:endParaRPr lang="ru-RU" sz="14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8239" y="2639662"/>
            <a:ext cx="36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Александр Бородин (1833-1887) – композитор, химик</a:t>
            </a:r>
            <a:r>
              <a:rPr lang="en-US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,</a:t>
            </a:r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доктор.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67943" y="243355"/>
            <a:ext cx="2290813" cy="39463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ПРОИЗВЕДЕНИЯ: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532" y="3381432"/>
            <a:ext cx="7459580" cy="2191539"/>
          </a:xfrm>
        </p:spPr>
        <p:txBody>
          <a:bodyPr>
            <a:noAutofit/>
          </a:bodyPr>
          <a:lstStyle/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latin typeface="Century Gothic" panose="020B0502020202020204" pitchFamily="34" charset="0"/>
              </a:rPr>
              <a:t>В 28 лет стал профессором Петербургской консерватории.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latin typeface="Century Gothic" panose="020B0502020202020204" pitchFamily="34" charset="0"/>
              </a:rPr>
              <a:t>Издал учебные пособия «Практический учебник гармонии» и «Основы оркестровки».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latin typeface="Century Gothic" panose="020B0502020202020204" pitchFamily="34" charset="0"/>
              </a:rPr>
              <a:t>Дирижировал оркестром на Всемирной выставке в Париже в 1889 году.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2" y="279299"/>
            <a:ext cx="1823322" cy="23852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4087" y="279300"/>
            <a:ext cx="2281189" cy="42351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ПРОИЗВЕДЕНИЯ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4087" y="810193"/>
            <a:ext cx="3859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«Майская ночь»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«Садко»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«Шехеразада»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Gothic" panose="020B0502020202020204" pitchFamily="34" charset="0"/>
              </a:rPr>
              <a:t>«Снегурочка»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3533" y="2664525"/>
            <a:ext cx="4215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Николай Римский-Корсаков (1844-1908) – композитор, морской офицер.</a:t>
            </a:r>
          </a:p>
        </p:txBody>
      </p:sp>
    </p:spTree>
    <p:extLst>
      <p:ext uri="{BB962C8B-B14F-4D97-AF65-F5344CB8AC3E}">
        <p14:creationId xmlns:p14="http://schemas.microsoft.com/office/powerpoint/2010/main" val="30170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5339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Произведения</a:t>
            </a:r>
            <a:endParaRPr lang="ru-RU" sz="5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М.А.Балакирев - Уверюра из музыки к трагедии Шекспира Король Лир (Гос.симф.оркестр СССР, дир. Е.Светланов)1. Увертюра_(Audio-VK4.ru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9285" y="1526139"/>
            <a:ext cx="801389" cy="811321"/>
          </a:xfrm>
        </p:spPr>
      </p:pic>
      <p:sp>
        <p:nvSpPr>
          <p:cNvPr id="5" name="TextBox 4"/>
          <p:cNvSpPr txBox="1"/>
          <p:nvPr/>
        </p:nvSpPr>
        <p:spPr>
          <a:xfrm>
            <a:off x="1953927" y="1522384"/>
            <a:ext cx="6429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Милий Алексеевич Балакирев -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Музыка 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к трагедии Шекспира "Король Лир"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Увертюра.</a:t>
            </a:r>
            <a:endParaRPr lang="ru-RU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Цезарь Антонович Кюи - Le Flibustier Prelude_(Inkompmusic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3226" y="2523130"/>
            <a:ext cx="801388" cy="801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1678" y="2502568"/>
            <a:ext cx="496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Цезарь Антонович </a:t>
            </a:r>
            <a:r>
              <a:rPr lang="it-IT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Кюи – Le Flibustier </a:t>
            </a:r>
            <a:r>
              <a:rPr lang="it-IT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Prelude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.</a:t>
            </a:r>
            <a:endParaRPr lang="it-IT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Мусоргский, опера _Хованщина_ — 4 д., 1 к., сц. 3 Пляска персидок(те же и персидские рабыни Хованского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9285" y="3480001"/>
            <a:ext cx="801389" cy="801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1678" y="3526752"/>
            <a:ext cx="435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Модест Петрович Мусоргский - Опера «Хованщина».</a:t>
            </a:r>
            <a:endParaRPr lang="ru-RU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3927" y="4531347"/>
            <a:ext cx="664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Александр Порфирьевич Бородин - Опера </a:t>
            </a:r>
            <a:r>
              <a:rPr lang="ru-RU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"Князь Игорь" II д. Половецкая пляска с </a:t>
            </a:r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хором.</a:t>
            </a:r>
            <a:endParaRPr lang="ru-RU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Александр Порфирьевич Бородин — Опера _Князь Игорь_ II д. Половецкая пляска с хором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9285" y="4467060"/>
            <a:ext cx="836460" cy="836460"/>
          </a:xfrm>
          <a:prstGeom prst="rect">
            <a:avLst/>
          </a:prstGeom>
        </p:spPr>
      </p:pic>
      <p:pic>
        <p:nvPicPr>
          <p:cNvPr id="13" name="Римский-Корсаков — Майская ночь. Опера. Увертюр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3226" y="5494470"/>
            <a:ext cx="838659" cy="8386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3927" y="5559856"/>
            <a:ext cx="5361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Николай Андреевич Римский-Корсаков - Майская Ночь.</a:t>
            </a:r>
            <a:endParaRPr lang="ru-RU" sz="20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9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4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3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69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50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503</TotalTime>
  <Words>593</Words>
  <Application>Microsoft Office PowerPoint</Application>
  <PresentationFormat>Широкоэкранный</PresentationFormat>
  <Paragraphs>77</Paragraphs>
  <Slides>10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Century Gothic</vt:lpstr>
      <vt:lpstr>Trebuchet MS</vt:lpstr>
      <vt:lpstr>Wingdings</vt:lpstr>
      <vt:lpstr>Wingdings 3</vt:lpstr>
      <vt:lpstr>Грань</vt:lpstr>
      <vt:lpstr>«Могучая кучка»</vt:lpstr>
      <vt:lpstr>«Могучая кучка» </vt:lpstr>
      <vt:lpstr>«Могучая кучка» </vt:lpstr>
      <vt:lpstr>«Могучая кучка»</vt:lpstr>
      <vt:lpstr>Музыкальные экспедиции </vt:lpstr>
      <vt:lpstr>Презентация PowerPoint</vt:lpstr>
      <vt:lpstr>Презентация PowerPoint</vt:lpstr>
      <vt:lpstr>Презентация PowerPoint</vt:lpstr>
      <vt:lpstr>Произведения</vt:lpstr>
      <vt:lpstr>Заключение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Могучая кучка</dc:title>
  <dc:creator>Саша</dc:creator>
  <cp:lastModifiedBy>Саша</cp:lastModifiedBy>
  <cp:revision>40</cp:revision>
  <dcterms:created xsi:type="dcterms:W3CDTF">2020-11-29T13:31:13Z</dcterms:created>
  <dcterms:modified xsi:type="dcterms:W3CDTF">2020-11-29T21:55:07Z</dcterms:modified>
</cp:coreProperties>
</file>