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22.03.2014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22.03.2014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B%D0%B0%D1%83%D1%80%D0%B0_(%D0%BB%D1%8B%D0%B6%D0%BD%D0%BE-%D0%B1%D0%B8%D0%B0%D1%82%D0%BB%D0%BE%D0%BD%D0%BD%D1%8B%D0%B9_%D0%BA%D0%BE%D0%BC%D0%BF%D0%BB%D0%B5%D0%BA%D1%81)" TargetMode="External"/><Relationship Id="rId2" Type="http://schemas.openxmlformats.org/officeDocument/2006/relationships/hyperlink" Target="http://ru.wikipedia.org/wiki/%D0%A0%D1%83%D1%81%D1%81%D0%BA%D0%B8%D0%B5_%D0%B3%D0%BE%D1%80%D0%BA%D0%B8_(%D1%82%D1%80%D0%B0%D0%BC%D0%BF%D0%BB%D0%B8%D0%BD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1%D0%B0%D0%BD%D0%BA%D0%B8_(%D1%81%D0%B0%D0%BD%D0%BD%D0%BE-%D0%B1%D0%BE%D0%B1%D1%81%D0%BB%D0%B5%D0%B9%D0%BD%D0%B0%D1%8F_%D1%82%D1%80%D0%B0%D1%81%D1%81%D0%B0)" TargetMode="External"/><Relationship Id="rId5" Type="http://schemas.openxmlformats.org/officeDocument/2006/relationships/hyperlink" Target="http://ru.wikipedia.org/wiki/%D0%A0%D0%BE%D0%B7%D0%B0_%D0%A5%D1%83%D1%82%D0%BE%D1%80_(%D1%8D%D0%BA%D1%81%D1%82%D1%80%D0%B8%D0%BC-%D0%BF%D0%B0%D1%80%D0%BA)" TargetMode="External"/><Relationship Id="rId4" Type="http://schemas.openxmlformats.org/officeDocument/2006/relationships/hyperlink" Target="http://ru.wikipedia.org/wiki/%D0%A0%D0%BE%D0%B7%D0%B0_%D0%A5%D1%83%D1%82%D0%BE%D1%8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387912" cy="18449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dirty="0" smtClean="0"/>
              <a:t>Металлические конструкции объектов олимпиады в Сочи</a:t>
            </a:r>
            <a:endParaRPr lang="ru-RU" sz="49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_9119137-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2132856"/>
            <a:ext cx="7200800" cy="472514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1b244e3c96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65819" y="0"/>
            <a:ext cx="8178181" cy="4365104"/>
          </a:xfrm>
        </p:spPr>
      </p:pic>
      <p:pic>
        <p:nvPicPr>
          <p:cNvPr id="5" name="Рисунок 4" descr="fig_06_11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81175"/>
            <a:ext cx="7620000" cy="50768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BLA_11_13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9" y="0"/>
            <a:ext cx="8051464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Ледовый дворец «Большой»</a:t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9371978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0"/>
            <a:ext cx="8100392" cy="6858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LA_02_11_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38597" y="0"/>
            <a:ext cx="7205403" cy="4800600"/>
          </a:xfrm>
        </p:spPr>
      </p:pic>
      <p:pic>
        <p:nvPicPr>
          <p:cNvPr id="5" name="Рисунок 4" descr="BLA_02_11_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569143" cy="6858000"/>
          </a:xfrm>
          <a:prstGeom prst="rect">
            <a:avLst/>
          </a:prstGeom>
        </p:spPr>
      </p:pic>
      <p:pic>
        <p:nvPicPr>
          <p:cNvPr id="6" name="Рисунок 5" descr="BLA_06_11_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2420620"/>
            <a:ext cx="6660231" cy="443737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_sochi_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1" y="1"/>
            <a:ext cx="81724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Малая ледовая арена «Шайба»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&amp;Lcy;&amp;iecy;&amp;dcy;&amp;ocy;&amp;vcy;&amp;acy;&amp;yacy; &amp;acy;&amp;rcy;&amp;iecy;&amp;ncy;&amp;acy; &amp;SHcy;&amp;acy;&amp;jcy;&amp;bcy;&amp;acy;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0"/>
            <a:ext cx="81003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MLA_4_11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16224" y="0"/>
            <a:ext cx="7627776" cy="5085184"/>
          </a:xfrm>
        </p:spPr>
      </p:pic>
      <p:pic>
        <p:nvPicPr>
          <p:cNvPr id="5" name="Рисунок 4" descr="MLA_06_11_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81175"/>
            <a:ext cx="7620000" cy="507682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KC_11_13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50238" y="0"/>
            <a:ext cx="8193761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Конькобежный центр «Адлер-Арена»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9371791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0"/>
            <a:ext cx="8172400" cy="68580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KC_4_11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8212" y="0"/>
            <a:ext cx="7735788" cy="5157192"/>
          </a:xfrm>
        </p:spPr>
      </p:pic>
      <p:pic>
        <p:nvPicPr>
          <p:cNvPr id="5" name="Рисунок 4" descr="KKC_03_11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691315"/>
            <a:ext cx="7740352" cy="51666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object_66.1318588081.618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0"/>
            <a:ext cx="8172400" cy="6836593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erl_11_13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0"/>
            <a:ext cx="81723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Керлинговый центр «Ледяной куб»</a:t>
            </a:r>
            <a:endParaRPr lang="ru-RU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93720766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0"/>
            <a:ext cx="8172400" cy="685800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erl_08_11_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38597" y="2057400"/>
            <a:ext cx="7205403" cy="4800600"/>
          </a:xfrm>
        </p:spPr>
      </p:pic>
      <p:pic>
        <p:nvPicPr>
          <p:cNvPr id="5" name="Рисунок 4" descr="kerl_08_11_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620000" cy="50768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548680"/>
            <a:ext cx="7498080" cy="569972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Прибрежный кластер:</a:t>
            </a:r>
          </a:p>
          <a:p>
            <a:pPr>
              <a:buNone/>
            </a:pPr>
            <a:endParaRPr lang="ru-RU" dirty="0" smtClean="0"/>
          </a:p>
          <a:p>
            <a:r>
              <a:rPr lang="ru-RU" b="1" dirty="0" smtClean="0"/>
              <a:t>Олимпийский стадион «</a:t>
            </a:r>
            <a:r>
              <a:rPr lang="ru-RU" b="1" dirty="0" err="1" smtClean="0"/>
              <a:t>Фишт</a:t>
            </a:r>
            <a:r>
              <a:rPr lang="ru-RU" b="1" dirty="0" smtClean="0"/>
              <a:t>»</a:t>
            </a:r>
            <a:endParaRPr lang="ru-RU" dirty="0" smtClean="0"/>
          </a:p>
          <a:p>
            <a:r>
              <a:rPr lang="ru-RU" b="1" dirty="0" smtClean="0"/>
              <a:t>Дворец зимнего спорта «Айсберг»</a:t>
            </a:r>
            <a:endParaRPr lang="ru-RU" dirty="0" smtClean="0"/>
          </a:p>
          <a:p>
            <a:r>
              <a:rPr lang="ru-RU" b="1" dirty="0" smtClean="0"/>
              <a:t>Ледовый дворец «Большой»</a:t>
            </a:r>
          </a:p>
          <a:p>
            <a:r>
              <a:rPr lang="ru-RU" b="1" dirty="0" smtClean="0"/>
              <a:t>Малая ледовая арена «Шайба»</a:t>
            </a:r>
            <a:endParaRPr lang="ru-RU" dirty="0" smtClean="0"/>
          </a:p>
          <a:p>
            <a:r>
              <a:rPr lang="ru-RU" b="1" dirty="0" smtClean="0"/>
              <a:t>Конькобежный центр «Адлер-Арена»</a:t>
            </a:r>
            <a:endParaRPr lang="ru-RU" dirty="0" smtClean="0"/>
          </a:p>
          <a:p>
            <a:r>
              <a:rPr lang="ru-RU" b="1" dirty="0" smtClean="0"/>
              <a:t>Керлинговый центр «Ледяной куб»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32656"/>
            <a:ext cx="7498080" cy="591574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Горный кластер:</a:t>
            </a:r>
          </a:p>
          <a:p>
            <a:r>
              <a:rPr lang="ru-RU" dirty="0" smtClean="0"/>
              <a:t>Комплекс для прыжков с трамплина «</a:t>
            </a:r>
            <a:r>
              <a:rPr lang="ru-RU" u="sng" dirty="0" smtClean="0">
                <a:hlinkClick r:id="rId2" tooltip="Русские горки (трамплин)"/>
              </a:rPr>
              <a:t>Русские горки</a:t>
            </a:r>
            <a:r>
              <a:rPr lang="ru-RU" dirty="0" smtClean="0"/>
              <a:t>» </a:t>
            </a:r>
          </a:p>
          <a:p>
            <a:r>
              <a:rPr lang="ru-RU" dirty="0" smtClean="0"/>
              <a:t>Комплекс для соревнований по лыжным гонкам и биатлону «</a:t>
            </a:r>
            <a:r>
              <a:rPr lang="ru-RU" dirty="0" err="1" smtClean="0">
                <a:hlinkClick r:id="rId3" tooltip="Лаура (лыжно-биатлонный комплекс)"/>
              </a:rPr>
              <a:t>Лаура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Комплекс «</a:t>
            </a:r>
            <a:r>
              <a:rPr lang="ru-RU" dirty="0" smtClean="0">
                <a:hlinkClick r:id="rId4" tooltip="Роза Хутор"/>
              </a:rPr>
              <a:t>Роза Хутор</a:t>
            </a:r>
            <a:r>
              <a:rPr lang="ru-RU" dirty="0" smtClean="0"/>
              <a:t>»: горнолыжный центр «Роза Хутор» + экстрим-парк «</a:t>
            </a:r>
            <a:r>
              <a:rPr lang="ru-RU" dirty="0" smtClean="0">
                <a:hlinkClick r:id="rId5" tooltip="Роза Хутор (экстрим-парк)"/>
              </a:rPr>
              <a:t>Роза Хутор</a:t>
            </a:r>
            <a:r>
              <a:rPr lang="ru-RU" dirty="0" smtClean="0"/>
              <a:t>»</a:t>
            </a:r>
          </a:p>
          <a:p>
            <a:r>
              <a:rPr lang="ru-RU" dirty="0" smtClean="0"/>
              <a:t>Центр санного спорта «</a:t>
            </a:r>
            <a:r>
              <a:rPr lang="ru-RU" dirty="0" smtClean="0">
                <a:hlinkClick r:id="rId6" tooltip="Санки (санно-бобслейная трасса)"/>
              </a:rPr>
              <a:t>Санки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Олимпийский стадион «</a:t>
            </a:r>
            <a:r>
              <a:rPr lang="ru-RU" b="1" dirty="0" err="1" smtClean="0"/>
              <a:t>Фишт</a:t>
            </a:r>
            <a:r>
              <a:rPr lang="ru-RU" b="1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OS_02_14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64704"/>
            <a:ext cx="6160534" cy="4104456"/>
          </a:xfrm>
        </p:spPr>
      </p:pic>
      <p:pic>
        <p:nvPicPr>
          <p:cNvPr id="7" name="Рисунок 6" descr="OS_02_14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667979"/>
            <a:ext cx="4788024" cy="3190021"/>
          </a:xfrm>
          <a:prstGeom prst="rect">
            <a:avLst/>
          </a:prstGeom>
        </p:spPr>
      </p:pic>
      <p:pic>
        <p:nvPicPr>
          <p:cNvPr id="8" name="Содержимое 3" descr="&amp;Ocy;&amp;lcy;&amp;icy;&amp;mcy;&amp;pcy;&amp;icy;&amp;jcy;&amp;scy;&amp;kcy;&amp;icy;&amp;jcy; &amp;scy;&amp;tcy;&amp;acy;&amp;dcy;&amp;icy;&amp;ocy;&amp;ncy; &amp;Fcy;&amp;icy;&amp;shcy;&amp;tcy;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836712"/>
            <a:ext cx="8100392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OS_02_13_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1781175"/>
            <a:ext cx="7620000" cy="5076825"/>
          </a:xfrm>
          <a:prstGeom prst="rect">
            <a:avLst/>
          </a:prstGeom>
        </p:spPr>
      </p:pic>
      <p:pic>
        <p:nvPicPr>
          <p:cNvPr id="4" name="Рисунок 3" descr="OS_02_13_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620000" cy="50768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OS_02_13_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05403" cy="4800600"/>
          </a:xfrm>
        </p:spPr>
      </p:pic>
      <p:pic>
        <p:nvPicPr>
          <p:cNvPr id="5" name="Рисунок 4" descr="OS_11_13_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4170" y="2420888"/>
            <a:ext cx="6659830" cy="44371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K_11_13_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Дворец зимнего спорта «Айсберг»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9371914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0"/>
            <a:ext cx="8100392" cy="685799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155</TotalTime>
  <Words>81</Words>
  <Application>Microsoft Office PowerPoint</Application>
  <PresentationFormat>Экран (4:3)</PresentationFormat>
  <Paragraphs>20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Солнцестояние</vt:lpstr>
      <vt:lpstr>         Металлические конструкции объектов олимпиады в Сочи</vt:lpstr>
      <vt:lpstr>Слайд 2</vt:lpstr>
      <vt:lpstr>Слайд 3</vt:lpstr>
      <vt:lpstr>Слайд 4</vt:lpstr>
      <vt:lpstr>Олимпийский стадион «Фишт» </vt:lpstr>
      <vt:lpstr>Слайд 6</vt:lpstr>
      <vt:lpstr>Слайд 7</vt:lpstr>
      <vt:lpstr>Дворец зимнего спорта «Айсберг» </vt:lpstr>
      <vt:lpstr>Слайд 9</vt:lpstr>
      <vt:lpstr>Слайд 10</vt:lpstr>
      <vt:lpstr>Ледовый дворец «Большой» </vt:lpstr>
      <vt:lpstr>Слайд 12</vt:lpstr>
      <vt:lpstr>Слайд 13</vt:lpstr>
      <vt:lpstr>Малая ледовая арена «Шайба» </vt:lpstr>
      <vt:lpstr>Слайд 15</vt:lpstr>
      <vt:lpstr>Слайд 16</vt:lpstr>
      <vt:lpstr>Конькобежный центр «Адлер-Арена» </vt:lpstr>
      <vt:lpstr>Слайд 18</vt:lpstr>
      <vt:lpstr>Слайд 19</vt:lpstr>
      <vt:lpstr>Керлинговый центр «Ледяной куб»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Металлические конструкции объектов олимпиады в Сочи</dc:title>
  <dc:creator>1</dc:creator>
  <cp:lastModifiedBy>1</cp:lastModifiedBy>
  <cp:revision>25</cp:revision>
  <dcterms:created xsi:type="dcterms:W3CDTF">2014-03-22T06:23:44Z</dcterms:created>
  <dcterms:modified xsi:type="dcterms:W3CDTF">2014-03-22T09:10:23Z</dcterms:modified>
</cp:coreProperties>
</file>