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34481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5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12879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7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47663"/>
            <a:ext cx="63341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0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69674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5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1682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79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12879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6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6632"/>
            <a:ext cx="69127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96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09550"/>
            <a:ext cx="6276975" cy="65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4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948"/>
            <a:ext cx="691276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78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6967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14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26469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63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</cp:lastModifiedBy>
  <cp:revision>1</cp:revision>
  <dcterms:created xsi:type="dcterms:W3CDTF">2021-03-25T13:06:47Z</dcterms:created>
  <dcterms:modified xsi:type="dcterms:W3CDTF">2021-03-25T13:12:27Z</dcterms:modified>
</cp:coreProperties>
</file>