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45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673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12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838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26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960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45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15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109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5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C1EA3-5DA0-4CB2-AAD7-8492DA6B356D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56BB-D3DB-433C-A941-7CBE105BD9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04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76672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ГИДРОГЕОЛОГИЯ И ИНЖЕНЕРНАЯ ГЕОЛОГИЯ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 - 17 ч.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занятия - 17 ч.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628800"/>
            <a:ext cx="83529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лекций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Галина Петровна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д.т.н., профессор кафедры « Прикладной геологии и технологии геологической разведки».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Горный факультет.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Забайкальский государственный университет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40968"/>
            <a:ext cx="568863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53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702" y="404664"/>
            <a:ext cx="87129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Гидрогеологические факторы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обуславливают скорости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водообмена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различных частях геологических структур. Изучая современные гидродинамические условия и минувших геологических эпох, можно установить природу ионно-солевого состава подземных вод.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физико-химическим факторам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химические свойства элементов, щелочно-кислотные условия, растворение солей и диффузия, осмос, гравитационная дифференциация, смешение вод и катионный обмен.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физическим факторам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температура, давление, время и пространство.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температуры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зависят термодинамические условия среды и роль воды как растворителя. В пределах изученных глубин земной коры температура подземных вод колеблется от –160С (концентрированные рассолы среди многолетнемерзлых пород) до +4000С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парогидротермы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очагов современного вулканизма).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сказывается на растворяющей способности воды в несколько меньшей степени, чем температура, однако роль его в геологическом круговороте воды в природе первостепенна. От давления зависят интенсивность вытеснения связанной воды из пород и темп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водообмена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подземной гидросфере. Эндогенные силы,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геостатическое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давление, гидростатический напор, энергия восходящих флюидов из мантии представляют движущие силы фильтрации.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формирования химического состава подземных вод неустановившиеся и изменяются во времени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– это продолжительность взаимодействия в системе вода – порода – газ – живое вещество, это возраст подземных вод, это, наконец, геологическая история.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 время,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косвенный фактор формирования химического состава воды. Под пространством надо понимать длину, глубину и площадь, в пределах которых происходит взаимодействие подземных вод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сокружающей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средой.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Биологический фактор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проявляется в воздействии живого на состав подземных вод.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земной коре нижняя граница биосферы отвечает температуре от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+75 до 1000С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критической температуре для развития бактерий.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С.И. Кузнецова (1962 г) бактерии распространяются до глубины 4 км и переносят давление 3000 – 4000 атм.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А.И.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Перерельман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(1968 г) сравнивал работу живого вещества с работой текучей воды.</a:t>
            </a:r>
          </a:p>
        </p:txBody>
      </p:sp>
    </p:spTree>
    <p:extLst>
      <p:ext uri="{BB962C8B-B14F-4D97-AF65-F5344CB8AC3E}">
        <p14:creationId xmlns:p14="http://schemas.microsoft.com/office/powerpoint/2010/main" val="345872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Искусственные факторы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человека на природу, в том числе на формирование химического состава подземных вод В.И. Вернадский и А.Е. Ферсман сравнивали с влиянием геологического фактора.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5"/>
            <a:ext cx="8280920" cy="59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71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0120" y="260648"/>
            <a:ext cx="35362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Тема. Химический состав подземных вод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568425"/>
            <a:ext cx="319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Физические свойства подземных вод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79908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Подземные воды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сложные химические растворы, содержащие ионы (макро- и микрокомпоненты), разнообразные газы, коллоиды, органические вещества. В подземных водах практически всегда присутствуют микроорганизмы.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Главнейшими физическими свойствами воды, используемыми в гидрогеологии, являются температура, прозрачность, цвет, запах, вкус, плотность, радиоактивность. 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устанавливается под влиянием климата (например, в зоне вечной мерзлоты температура воды отрицательная), современного тектонического режима (например, в областях молодого вулканизма встречаются термальные воды с температурой +1000С и более).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воды характеризуется ее способностью пропускать световые лучи. Зависит от содержания в воде механических примесей и органических веществ. Прозрачность определяют в стеклянном цилиндре высотой 30 – 40 см со шрифтом или меткой на дне. Высота столба воды в сантиметрах, через который ясно читается шрифт, определяет прозрачность воды.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природных вод обуславливается растворенными органическими соединениями или веществами, находящимися в виде взвеси. Цветность воды выражают в градусах по стандартной платиново-кобальтовой шкале.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подземных водах обычно отсутствует. Иногда воды, богатые гуминовыми веществами, имеют болотный запах. Кроме этого воды могут иметь запах сероводорода, гнилостный и др. Для точного определения запаха воду нагревают до температуры 50 – 600С, затем оценивают запах по специальной шкале в баллах.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 и привкус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в сырой воде за исключением открытых водоемов и источников, сомнительных в санитарном отношении. Вода может иметь соленый, горький, сладкий и кислый вкус. Вкус и привкус воде придают растворенные в ней минеральные вещества, газы, различные примеси. Вкус определяют по специальным таблицам в баллах.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Плотность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Наибольшей плотностью вода обладает при температуре 4 0С. В отличие от других жидкостей при охлаждении от 4 до 00С вода расширяется, поэтому лед легче воды, его плотность составляет 0,92 г/см 3 . Плотность пресной воды при температуре 40С составляет 1 г/см 3 , плотность морской воды варьирует в пределах от 1,03 до 1,08 г/см 3 .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Радиоактивность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Подземные воды, содержащие природные радиоизотопы урана, радона и радия, называются радиоактивными. Содержание урана и радия в водах измеряется в граммах на литр. Количество радона выражается в кюри, т.е. количеством радона, находящемся в радиоактивном равновесии с 1 г радия. Более мелкими единицами являются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милликюри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(1∙10-3 кюри)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(1∙10-10 кюри).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109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768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6313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914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60648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2.Основные факторы формирования химического состава подземных вод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596340"/>
            <a:ext cx="849694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Химический состав подземных вод формируется в условиях, резко отличных от поверхностных вод. Ведущую роль здесь играют геологические и гидрогеологические факторы. Состав подземных вод зависит от типа геологических структур, тектоники, наличия вулканизма, литологического состава пород, от динамики подземных вод.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важнейших проблем познания природы воды является изучение ее ионно-солевого состава, формирующегося под влиянием целого ряда естественных и искусственных факторов. По характеру воздействия факторы подразделяются на следующие группы: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физико-географические;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геологические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гидрогеологические;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физико-химические;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физические;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биологические; 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искусственные .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физико-географическим факторам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рельеф, гидрографическая сеть, климат, процессы выветривания, почвенный покров и растительность. Рельеф оказывает влияние на условия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водообмена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которого зависит минерализация и солевой состав подземных вод.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Гидрографическая сеть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 примерно аналогичное влияние на формирование химического состава подземных вод. Существенное значение имеют густота речной сети, глубина эрозионного вреза, режим и химический состав поверхностных вод, характер взаимоотношения с подземными водами.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Климат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водный режим подземных вод. От количества выпадающих атмосферных осадков зависят запасы подземных вод, их минерализация и состав.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выветривания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влияющие на формирование химического состава, делятся на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химические и биологические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Основным агентом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выветривания является атмосферная вода, действие которой усиливается растворенной в ней углекислотой. Химическое выветривание складывается из более простых процессов: растворения (разрушение водой кристаллической решетки минералов горных пород), гидролиза (реакции ионного обмена между веществами и водой: А–В + Н–ОН → А–Н + В–ОН), гидратации (присоединение к растворенному в воде веществу молекул воды) и т.д. </a:t>
            </a:r>
          </a:p>
        </p:txBody>
      </p:sp>
    </p:spTree>
    <p:extLst>
      <p:ext uri="{BB962C8B-B14F-4D97-AF65-F5344CB8AC3E}">
        <p14:creationId xmlns:p14="http://schemas.microsoft.com/office/powerpoint/2010/main" val="763826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два вида химического выветривания: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углекислое и сернокислое.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углекислого выветривания определяется концентрацией углекислого газа.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Сернокислое выщелачивание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на участках сульфидных месторождений за счет окисления сульфидов. Биологическим выветриванием называют процесс механического разрушения и химического изменения минералов горных пород под воздействием поселившихся на них организмов, продуктов жизнедеятельности последних и продуктов разложения органических остатков. Большое слияние на химический состав подземных вод оказывают растительность и почвы. Под влиянием гумусовых кислот вода становится агрессивной не только по отношению к карбонатным породам, но и изверженным. Почвы обогащают воду газами, ионами и органическим веществом. Существенное влияние оказывает проницаемость почв, наличие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воднорастворимых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солей.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63401"/>
            <a:ext cx="5472608" cy="4377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2209574"/>
            <a:ext cx="3474276" cy="453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18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649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148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геологическим факторам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геологическое строение, тектонические движения,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геостатическое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давление, геоморфология, минеральный состав горных пород, экзогенное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минералообразование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магматические процессы. Под влиянием геологических факторов изменяется подвижность подземных вод, усиливается их миграция, происходит смешение вод различных зон гидросферы, вытеснение связанной воды из водоупорных глинистых пород в водоносные горизонты, обогащение подземных вод углекислым газом.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249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132"/>
            <a:ext cx="8748464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682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1267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druja@inbox.ru</dc:creator>
  <cp:lastModifiedBy>Виноградова Тамара Рудольфовна</cp:lastModifiedBy>
  <cp:revision>6</cp:revision>
  <dcterms:created xsi:type="dcterms:W3CDTF">2020-10-08T06:55:52Z</dcterms:created>
  <dcterms:modified xsi:type="dcterms:W3CDTF">2020-10-09T00:32:01Z</dcterms:modified>
</cp:coreProperties>
</file>