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76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5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48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30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6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6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5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39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3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7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E7A56-1BFE-4BF0-A566-0120CC2F2DFD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7281A-D0CE-4D6C-8E58-D629652605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92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88640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ГИДРОГЕОЛОГИЯ И ИНЖЕНЕРНАЯ ГЕОЛОГИЯ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 - 17 ч.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занятия - 17 ч.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ЗАЧЕТ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196752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лекций</a:t>
            </a:r>
          </a:p>
          <a:p>
            <a:pPr algn="ctr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Галина Петровна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д.т.н., профессор кафедры « Прикладной геологии и технологии геологической разведки».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Горный факультет.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Забайкальский государственный университет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153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629"/>
            <a:ext cx="8640960" cy="6436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986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35292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Методы изучения химического состава воды</a:t>
            </a: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необходимых определений веществ, содержащихся в подземных водах, устанавливается в зависимости от целей использования воды. Например, при оценке воды для питья необходимо обязательно определять соединения азотной кислоты и аммиака. При характеристике лечебных вод необходимо определять вещества, придающие ей эти свойства: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гидрогеологических исследованиях производятся сокращенные и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химические анализы. При сокращенных анализах определяются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Fe2+, Fe3+, NH4+, CO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2-, HCO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SO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2-, NO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-, NO2-, Са2+, Мg2+, (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+)+ (К+ ) (по разности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свободная углекислота, агрессивная углекислота, общая и карбонатная жесткость,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минерализация, температура, прозрачность, цвет, вкус, запах, содержание H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При полных анализах, кроме указанных: взвешенные вещества, изменения воды, муть, осадок, сухой остаток при выпаривании при температуре 1100С, окисляемость, Al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SiO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+, К+,  Mn2+, количество бактерий в 1 см3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(коли-титр), количество кишечных палочек в 1 л (коли-тест), аммиак,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фенолсодержащие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соединения, а также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Hg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радиоактивные элементы и другие вредные вещества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анализ воды выражают в трех формах: ионной, миллиграмм-эквивалентной и процент-эквивалентной.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природной воде молекулы солей почти полностью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диссоциированы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ионы, поэтому основной формой выражения результатов анализа воды является ионная форма. Содержание каждого иона в лабораторных условиях определяют в граммах или миллиграммах в объеме 1 л. Для выяснения ряда показателей химического состава воды данные ионной формы пересчитывают в миллиграмм-эквивалентную и процент-эквивалентную. Для пересчета данных анализа из ионной формы в миллиграмм-эквивалентную необходимо количество миллиграммов каждого иона в 1 л воды разделить на его эквивалентную массу (ионная масса, деленная на валентность). Для наглядного изображения химического воды существует много формул и графических способов. Из них наиболее удобна формула М.Г. Курлова, которая представляет собой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псевдодробь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039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540" y="260648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числителе в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процентэквивалентной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форме расположены анионы в убывающем порядке, а в знаменателе – в таком же порядке катионы. Ионы, содержание которых не превышает 10 %-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/л, в формулу не включаются. Слева от дроби указывается количество газов и активных элементов, минерализация воды (М) до первого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десятичного знака (г/л), справа – температура воды (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реакция воды рН и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дебит скважины или расход родника (м3/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Пример отображения химического состава воды формулой Курлова: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41583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51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6317"/>
            <a:ext cx="8748464" cy="6483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00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8352928" cy="648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79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489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364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7129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установления закономерностей формирования химического состава подземных вод производится их классификация. Из многочисленных классификаций наиболее приемлемой и распространенной считается классификация О.А.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Алекина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построенная по принципу преобладающих ионов и соотношений между ионами.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этой классификации, все природные воды делятся на три класса: гидрокарбонатные, сульфатные и хлоридные. Классы подразделяются на три группы: кальциевые, магниевые и натриевые.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делится на три типа вод соответственно соотношению между ионами: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тип характеризуется соотношением HCO3- &gt; Са2+ + Мg2+.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этого типа слабоминерализованные, жесткость невелика, они залегают в верхних зонах земной коры.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тип характеризуется соотношением HCO3-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Са2+ + Мg2+ &lt; HCO3- +SO4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 этому типу относится большинство рек, озер и подземных вод малой и умеренной минерализации.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тип характеризуется соотношением HCO3 - + SO4 &lt; Са2+ +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Мg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2+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 Воды этого типа обладают повышенной и большой минерализацией и значительной жесткостью. </a:t>
            </a:r>
          </a:p>
          <a:p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IVтип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характеризуется соотношением HCO3 - = 0, т.е. воды этого типа кислые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рудные, рудничные, болотные, вулканические воды, а также загрязненные промышленными стоками.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О.А.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Алекина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судить о генезисе подземных вод, химических свойствах и качестве.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89040"/>
            <a:ext cx="669674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518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13690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450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679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668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druja@inbox.ru</dc:creator>
  <cp:lastModifiedBy>druja@inbox.ru</cp:lastModifiedBy>
  <cp:revision>5</cp:revision>
  <dcterms:created xsi:type="dcterms:W3CDTF">2020-10-15T08:50:57Z</dcterms:created>
  <dcterms:modified xsi:type="dcterms:W3CDTF">2020-10-15T09:31:36Z</dcterms:modified>
</cp:coreProperties>
</file>