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E7A56-1BFE-4BF0-A566-0120CC2F2DFD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7281A-D0CE-4D6C-8E58-D629652605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476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E7A56-1BFE-4BF0-A566-0120CC2F2DFD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7281A-D0CE-4D6C-8E58-D629652605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755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E7A56-1BFE-4BF0-A566-0120CC2F2DFD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7281A-D0CE-4D6C-8E58-D629652605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4489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E7A56-1BFE-4BF0-A566-0120CC2F2DFD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7281A-D0CE-4D6C-8E58-D629652605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8304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E7A56-1BFE-4BF0-A566-0120CC2F2DFD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7281A-D0CE-4D6C-8E58-D629652605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366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E7A56-1BFE-4BF0-A566-0120CC2F2DFD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7281A-D0CE-4D6C-8E58-D629652605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766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E7A56-1BFE-4BF0-A566-0120CC2F2DFD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7281A-D0CE-4D6C-8E58-D629652605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453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E7A56-1BFE-4BF0-A566-0120CC2F2DFD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7281A-D0CE-4D6C-8E58-D629652605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0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E7A56-1BFE-4BF0-A566-0120CC2F2DFD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7281A-D0CE-4D6C-8E58-D629652605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3397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E7A56-1BFE-4BF0-A566-0120CC2F2DFD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7281A-D0CE-4D6C-8E58-D629652605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5032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E7A56-1BFE-4BF0-A566-0120CC2F2DFD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7281A-D0CE-4D6C-8E58-D629652605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0376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DE7A56-1BFE-4BF0-A566-0120CC2F2DFD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97281A-D0CE-4D6C-8E58-D629652605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5920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188640"/>
            <a:ext cx="79928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ГИДРОГЕОЛОГИЯ И ИНЖЕНЕРНАЯ ГЕОЛОГИЯ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Лекции - 17 ч.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Лабораторные занятия - 17 ч.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ЗАЧЕТ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196752"/>
            <a:ext cx="82089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Курс лекций</a:t>
            </a:r>
          </a:p>
          <a:p>
            <a:pPr algn="ctr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Сидорова Галина Петровна 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д.т.н., профессор кафедры « Прикладной геологии и технологии геологической разведки». 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Горный факультет. 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Забайкальский государственный университет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1532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0629"/>
            <a:ext cx="8640960" cy="6436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1986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76672"/>
            <a:ext cx="8352928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Методы изучения химического состава воды</a:t>
            </a:r>
          </a:p>
          <a:p>
            <a:pPr algn="ctr"/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необходимых определений веществ, содержащихся в подземных водах, устанавливается в зависимости от целей использования воды. Например, при оценке воды для питья необходимо обязательно определять соединения азотной кислоты и аммиака. При характеристике лечебных вод необходимо определять вещества, придающие ей эти свойства: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I,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др.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гидрогеологических исследованиях производятся сокращенные и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полные химические анализы. При сокращенных анализах определяются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Fe2+, Fe3+, NH4+, CO</a:t>
            </a: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2-, HCO</a:t>
            </a: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-,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-, SO</a:t>
            </a: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2-, NO</a:t>
            </a: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-, NO2-, Са2+, Мg2+, (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Nа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+)+ (К+ ) (по разности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свободная углекислота, агрессивная углекислота, общая и карбонатная жесткость,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минерализация, температура, прозрачность, цвет, вкус, запах, содержание H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S. При полных анализах, кроме указанных: взвешенные вещества, изменения воды, муть, осадок, сухой остаток при выпаривании при температуре 1100С, окисляемость, Al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SiO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+, К+,  Mn2+, количество бактерий в 1 см3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воды (коли-титр), количество кишечных палочек в 1 л (коли-тест), аммиак,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фенолсодержащие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соединения, а также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F,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Pb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Hg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Zn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радиоактивные элементы и другие вредные вещества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Химический анализ воды выражают в трех формах: ионной, миллиграмм-эквивалентной и процент-эквивалентной.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природной воде молекулы солей почти полностью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диссоциированы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ионы, поэтому основной формой выражения результатов анализа воды является ионная форма. Содержание каждого иона в лабораторных условиях определяют в граммах или миллиграммах в объеме 1 л. Для выяснения ряда показателей химического состава воды данные ионной формы пересчитывают в миллиграмм-эквивалентную и процент-эквивалентную. Для пересчета данных анализа из ионной формы в миллиграмм-эквивалентную необходимо количество миллиграммов каждого иона в 1 л воды разделить на его эквивалентную массу (ионная масса, деленная на валентность). Для наглядного изображения химического воды существует много формул и графических способов. Из них наиболее удобна формула М.Г. Курлова, которая представляет собой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псевдодробь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039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540" y="260648"/>
            <a:ext cx="86409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числителе в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процентэквивалентной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форме расположены анионы в убывающем порядке, а в знаменателе – в таком же порядке катионы. Ионы, содержание которых не превышает 10 %-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экв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/л, в формулу не включаются. Слева от дроби указывается количество газов и активных элементов, минерализация воды (М) до первого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десятичного знака (г/л), справа – температура воды (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реакция воды рН и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дебит скважины или расход родника (м3/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сут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Пример отображения химического состава воды формулой Курлова: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541583"/>
            <a:ext cx="6858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1513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6317"/>
            <a:ext cx="8748464" cy="6483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2007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7"/>
            <a:ext cx="8352928" cy="6480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7797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064896" cy="60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73648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332656"/>
            <a:ext cx="871296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установления закономерностей формирования химического состава подземных вод производится их классификация. Из многочисленных классификаций наиболее приемлемой и распространенной считается классификация О.А.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Алекина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построенная по принципу преобладающих ионов и соотношений между ионами.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этой классификации, все природные воды делятся на три класса: гидрокарбонатные, сульфатные и хлоридные. Классы подразделяются на три группы: кальциевые, магниевые и натриевые.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Каждая группа делится на три типа вод соответственно соотношению между ионами: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тип характеризуется соотношением HCO3- &gt; Са2+ + Мg2+. 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Воды этого типа слабоминерализованные, жесткость невелика, они залегают в верхних зонах земной коры.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 тип характеризуется соотношением HCO3-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&lt; Са2+ + Мg2+ &lt; HCO3- +SO4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К этому типу относится большинство рек, озер и подземных вод малой и умеренной минерализации.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 тип характеризуется соотношением HCO3 - + SO4 &lt; Са2+ +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Мg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2+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. Воды этого типа обладают повышенной и большой минерализацией и значительной жесткостью. </a:t>
            </a:r>
          </a:p>
          <a:p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IVтип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характеризуется соотношением HCO3 - = 0, т.е. воды этого типа кислые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Это рудные, рудничные, болотные, вулканические воды, а также загрязненные промышленными стоками.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О.А.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Алекина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позволяет судить о генезисе подземных вод, химических свойствах и качестве. 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789040"/>
            <a:ext cx="6696744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15180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8136904" cy="60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3450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8280920" cy="626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667937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668</Words>
  <Application>Microsoft Office PowerPoint</Application>
  <PresentationFormat>Экран (4:3)</PresentationFormat>
  <Paragraphs>22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druja@inbox.ru</dc:creator>
  <cp:lastModifiedBy>druja@inbox.ru</cp:lastModifiedBy>
  <cp:revision>5</cp:revision>
  <dcterms:created xsi:type="dcterms:W3CDTF">2020-10-15T08:50:57Z</dcterms:created>
  <dcterms:modified xsi:type="dcterms:W3CDTF">2020-10-15T09:31:36Z</dcterms:modified>
</cp:coreProperties>
</file>