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961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4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8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524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61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1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1" y="1825625"/>
            <a:ext cx="3867151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53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00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884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60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2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71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73429-DC1D-4DE0-890C-36EF2DF2C6A6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ADEFD-1A89-40BD-9AC2-27CDC6C3DF2D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70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65563"/>
            <a:ext cx="10515600" cy="2923309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Примеси, загрязняющие природные воды</a:t>
            </a:r>
          </a:p>
        </p:txBody>
      </p:sp>
    </p:spTree>
    <p:extLst>
      <p:ext uri="{BB962C8B-B14F-4D97-AF65-F5344CB8AC3E}">
        <p14:creationId xmlns:p14="http://schemas.microsoft.com/office/powerpoint/2010/main" val="503153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433" y="1678674"/>
            <a:ext cx="113412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Состав органических веществ природных вод очень разнообразен; основную часть составляют гуминовые вещества. Обычно незначительная доля органических примесей представлена белковоподобными соединениями, углеводами и органическими кислотами. Основным источником образования органических веществ в воде поверхностных водоемов является гумус почв и торф. Почвенный гумус обогащает воду растворимыми и коллоидными соединениями. Гуминовые вещества образуются и в самих водоемах в результате процессов разложения нестойких органических веществ до более стабильных химических соединений.</a:t>
            </a:r>
          </a:p>
        </p:txBody>
      </p:sp>
    </p:spTree>
    <p:extLst>
      <p:ext uri="{BB962C8B-B14F-4D97-AF65-F5344CB8AC3E}">
        <p14:creationId xmlns:p14="http://schemas.microsoft.com/office/powerpoint/2010/main" val="91041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332" y="1705969"/>
            <a:ext cx="110273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Природный гумус по физико-химическим свойствам принято условно разделить на три группы: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гуминовые кислоты, которые в водоемах в основном присутствуют в коллоидной степени дисперсности;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коллоидные соединения фульвокислоты;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истинно растворенные фульвокислоты.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Элементарный состав гуминовых кислот: углерод 52-58 %, водород 3-4 %, кислород  34-39 %. Эмпирическая формула: C60H52O24(COOH)4.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539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922" y="2224586"/>
            <a:ext cx="107817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Фульвокислоты легко растворяются в воде и щелочах. Средний элементарный состав: углерод 45-48 %, водород 5-6 %, кислород  43-48 %. Фульвокислоты образуют 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K, CA, NH4+ (аммоний) и Fe2+ растворимые в воде соли, соли трехвалентных катионов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малорастворимы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0994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5910" y="1801504"/>
            <a:ext cx="111365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органических веществ в природных водах обуславливает их цветность, ослабление прозрачности, иногда запах, специфический привкус. Наиболее окрашенные – гуминовые кислоты, наименее окрашенные – истинно растворенные фульвокислоты.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Окисляемость природных вод обусловлена присутствием органических веществ, поэтому ее определение – один из косвенных методов контроля содержания органических веществ в воде.</a:t>
            </a:r>
          </a:p>
        </p:txBody>
      </p:sp>
    </p:spTree>
    <p:extLst>
      <p:ext uri="{BB962C8B-B14F-4D97-AF65-F5344CB8AC3E}">
        <p14:creationId xmlns:p14="http://schemas.microsoft.com/office/powerpoint/2010/main" val="1444884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1696" y="1937982"/>
            <a:ext cx="103859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содержащихся в воде органических загрязнений, внесенных промышленными стоками, в последнее время находит применение метод угольно-хлороформного экстрагирования. Воду фильтруют через колонку с активированным углем; органические загрязнения экстрагируют хлороформом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1493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8991" y="2183642"/>
            <a:ext cx="103722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оценки содержащихся в воде органических загрязнений, внесенных промышленными стоками, в последнее время находит применение метод угольно-хлороформного экстрагирования. Воду фильтруют через колонку с активированным углем; органические загрязнения экстрагируют хлороформом.</a:t>
            </a:r>
          </a:p>
        </p:txBody>
      </p:sp>
    </p:spTree>
    <p:extLst>
      <p:ext uri="{BB962C8B-B14F-4D97-AF65-F5344CB8AC3E}">
        <p14:creationId xmlns:p14="http://schemas.microsoft.com/office/powerpoint/2010/main" val="2711550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615" y="368491"/>
            <a:ext cx="1124575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Наименьшая окисляемость (2 мг O2/кг) характеризуются многие грунтовые (артезианские) воды. Окисляемостью называется расход какого либо сильного окислителя для окисления органических примесей, которые содержатся в одном литре воды (KMnO4 и K2Cr2O7 – перманентная,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бихроматная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окисляемость). Окисляемость речных вод колеблется в широких пределах. Высокие значения характерны для рек, бассейны которых расположены в болотистых местностях. Окисляемость поверхностных вод не является постоянной, она изменяется по сезонам года в характерных пределах для конкретного источника. Резкое повышение окисляемости воды  свидетельствует о загрязнении источника промышленными и бытовыми стоками. В этом смысле окисляемость является гигиенической характеристикой воды. Органические вещества затрудняют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реагентную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очистку воды из-за сорбции коллоидов на частицах шламового фильтра осветлителей, препятствуя их укрупнению и осаждению. Повышенное содержание органических веществ отрицательно отражается и на работе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анионитных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фильтров, установок по химическому обессоливанию воды. В процессе коагулирования достигается удаление органических соединений обычно не более чем на 50-70 %.</a:t>
            </a:r>
          </a:p>
        </p:txBody>
      </p:sp>
    </p:spTree>
    <p:extLst>
      <p:ext uri="{BB962C8B-B14F-4D97-AF65-F5344CB8AC3E}">
        <p14:creationId xmlns:p14="http://schemas.microsoft.com/office/powerpoint/2010/main" val="947011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5911" y="1160061"/>
            <a:ext cx="11395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Водородный показатель рН: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2H2O↔H3O++OH-                                     H3O+ – гидратированный протон,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H2O↔H++OH-                                     (кислотные и щелочные свойства).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закону действия масс в водных растворах произведение активности ионов водорода и гидроокисла (αН+ + αОН-) является постоянной, носящей название ионного произведения воды КН2О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Кω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αН+ * αОН- = КН2О +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Кω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t = 22 0С КН2О = 10-14    αН+ = αОН- = √(К_Н2О ) = 10-7     рН =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αН+,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22 0С      рН = 7.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системе появляются дополнительные Н+ за счет каких либо процессов, это приведет к αН+ &gt; αОН- и образования кислой среды, т.е. и       рН &lt; 7, если αН+ &gt; 10-7, следовательно, рН &gt; 7 (щелочная среда). В природных водах рН = 6,5 – 8,0.</a:t>
            </a:r>
          </a:p>
        </p:txBody>
      </p:sp>
    </p:spTree>
    <p:extLst>
      <p:ext uri="{BB962C8B-B14F-4D97-AF65-F5344CB8AC3E}">
        <p14:creationId xmlns:p14="http://schemas.microsoft.com/office/powerpoint/2010/main" val="3119795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331" y="982640"/>
            <a:ext cx="107407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Соединение угольной кислоты: анионы угольной кислоты HCO3- и СО2- во многом определяют поведение различных примесей в природных водах и технологических процессах очистки воды.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природных водах одновременно присутствуют несколько форм угольной кислоты:  CO2; H2CO3; HCO3-; CO32-. Угольная кислота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диссоциирует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 второй ступени: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H2CO3 ↔ H++HCO3-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HCO3- ↔ H++ CO32-.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различных форм угольной кислоты характеризуется рН воды. При рН &lt; 4 в воде практически отсутствуют HCO3- и CO32- и вся кислота в форме CO2. С увеличение рН доля CO2 уменьшается и увеличивается доля HCO3-. При рН=8,35 преобладают ионы HCO3-. Дальнейшее увеличение рН приводит к снижению HCO3- и увеличению  CO32-.</a:t>
            </a:r>
          </a:p>
        </p:txBody>
      </p:sp>
    </p:spTree>
    <p:extLst>
      <p:ext uri="{BB962C8B-B14F-4D97-AF65-F5344CB8AC3E}">
        <p14:creationId xmlns:p14="http://schemas.microsoft.com/office/powerpoint/2010/main" val="2252531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615" y="873457"/>
            <a:ext cx="112048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Щелочность воды (Щ) – сумма миллинормальных концентраций всех анионов слабых кислот и ОН- за вычетом концентрации 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Щелочность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обычно обусловлена присутствием в них бикарбонатов 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карбонатов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гуматов. Аналитическое определение щелочности выполняется титрированием пробы  в присутствии индикаторов фенолфталеина, а затем метилоранжа или смешанного индикатора. Фенолфталеин при титровании щелочных вод дает переход окраски от розовой к бесцветной при рН = 8,2-8,3; метилоранж изменяет окраску от желтой к оранжевой при рН = 4,2-4,4; смешанный индикатор – при рН ≈ 6,0.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окраски фенолфталеина условно соответствует исчезновению в растворе иона CO32- и углекислотные соединения при этом: HCO3-+CO2. Метилоранж меняет окраску, когда в воде условно исчезают HCO3- и остается только CO2.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обработке воды известью ее щелочность определяется наличием в ней гидратов и карбонатов. Таким образом, щелочность и ее компоненты являются технологическими показателями процесса очистки воды.</a:t>
            </a:r>
          </a:p>
        </p:txBody>
      </p:sp>
    </p:spTree>
    <p:extLst>
      <p:ext uri="{BB962C8B-B14F-4D97-AF65-F5344CB8AC3E}">
        <p14:creationId xmlns:p14="http://schemas.microsoft.com/office/powerpoint/2010/main" val="48286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53" y="1501254"/>
            <a:ext cx="985368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примеси по степени дисперсности (крупности) делятся на: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грубодисперсные, более 100 мкм;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коллоиднодисперсные, 1 – 100 мкм;</a:t>
            </a:r>
          </a:p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молекулярнодисперсные, менее 1 мкм.</a:t>
            </a:r>
          </a:p>
        </p:txBody>
      </p:sp>
    </p:spTree>
    <p:extLst>
      <p:ext uri="{BB962C8B-B14F-4D97-AF65-F5344CB8AC3E}">
        <p14:creationId xmlns:p14="http://schemas.microsoft.com/office/powerpoint/2010/main" val="3768918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2639" y="2156346"/>
            <a:ext cx="103859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Жесткость воды (Ж0) – это 1 мг-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соответствующий эквивалентной массе иона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- 20,04;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- 12,16;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- 23,00; K - 39,16; HCO3- - 61.02;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- 35.46; SO42- - 48,00; NO3- - 62.01).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жесткость воды (Ж0) определяется суммарной концентрацией в ней катионов кальция и магния и подразделяется на карбонатную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некарбонатную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28572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2387" y="600502"/>
            <a:ext cx="108226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Карбонатная жесткость обусловлена присутствием в воде бикарбонатов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(HCO3)2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(HCO3)2. Условно считают, что если содержание в воде ионов HCO3- приблизительно равняется содержанию Ca2+ и Mg2+ (мг-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/кг), 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[HCO3-]: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Ж_к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=([〖HCO〗_3^-])/61.02 ,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/кг.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t = 70 0С      HCO3-→ Н+ + CO32-.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Некарбонатная жесткость обусловлена наличием в воде хлоридов, сульфатов и других некарбонатных солей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(CaCl2, MgCl2, CaSO4, MgSO4, CaSiO3, MgSiO3 и др.).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случая HCO3-&lt; Ca2++ Mg2+,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Жнк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=[ Ca2++ Mg2+]-[HCO3-].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же содержание в воде HCO3-&gt;[ Ca2++ Mg2+], то карбонатная жесткость равна суммарному содержанию кальция и магния. Избыток HCO3- обуславливается наличием в воде бикарбоната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жесткость воды с другой стороны равна сумме концентраций в ней Ca2+ (кальциевая жесткость) и Mg2+ (магниевая жесткость).</a:t>
            </a:r>
          </a:p>
        </p:txBody>
      </p:sp>
    </p:spTree>
    <p:extLst>
      <p:ext uri="{BB962C8B-B14F-4D97-AF65-F5344CB8AC3E}">
        <p14:creationId xmlns:p14="http://schemas.microsoft.com/office/powerpoint/2010/main" val="2775106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5845" y="1787857"/>
            <a:ext cx="938965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величине Ж0 природные воды классифицируют: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Ж0&lt;1,5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 – малая жесткость;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Ж0=1,5-3,0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 – средняя жесткость;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Ж0=3,0-6,0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 – повышенная жесткость;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Ж0=6,0-12,0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 – высокая жесткость;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Ж0&gt;12,0 мг-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 – очень высокая жесткость.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Жесткость является одним из наиболее важных показателей качества воды, используемой на ТЭС.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во всех водоподготовительных установках ТЭС предусматривается увеличение воды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катионированием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условия применения очищенной воды.</a:t>
            </a:r>
          </a:p>
        </p:txBody>
      </p:sp>
    </p:spTree>
    <p:extLst>
      <p:ext uri="{BB962C8B-B14F-4D97-AF65-F5344CB8AC3E}">
        <p14:creationId xmlns:p14="http://schemas.microsoft.com/office/powerpoint/2010/main" val="451507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8" y="1241946"/>
            <a:ext cx="107544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Соединения кремниевой кислоты. Кремниевая кислота попадает в воду при растворении различных силикатных пород. Из воды растениями поглощается около 30-40 мг/кг кремния, поэтому в поверхностных водах кремния меньше, чем в подземных.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Поликремневые кислоты m*SiO2:n*H2O. Соли этих кислот образуют ряд минералов, растворение которых природными водами дает кремнекислые соединения разного химического состава.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особенностью поведения кремниевой кислоты при высоких параметрах содержание ее нормируется в питательной воде котлов высокого давления. На ВПУ для котлов высокого и сверхвысокого давления предусматриваются схемы удаления кремнекислых соединений.</a:t>
            </a:r>
          </a:p>
        </p:txBody>
      </p:sp>
    </p:spTree>
    <p:extLst>
      <p:ext uri="{BB962C8B-B14F-4D97-AF65-F5344CB8AC3E}">
        <p14:creationId xmlns:p14="http://schemas.microsoft.com/office/powerpoint/2010/main" val="2828072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1" y="1992572"/>
            <a:ext cx="10481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Удельная электрическая проводимость (ℋ) – электрическая проводимость кубика с размером граней 1 см (чистая вода при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20 0С  ℋ=0,04 мксм/см), которая характеризует содержание в воде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иогенных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примесей и, также как и ионное произведение воды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Кω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существенно зависит от температуры.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воде современных энергоблоков концентрация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иогенных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естествен-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примесей (солей) мала, и обусловленная или удельная электрическая проводимость конденсата и питательной воды находится на уровне 0,1-0,15 мксм/см.</a:t>
            </a:r>
          </a:p>
        </p:txBody>
      </p:sp>
    </p:spTree>
    <p:extLst>
      <p:ext uri="{BB962C8B-B14F-4D97-AF65-F5344CB8AC3E}">
        <p14:creationId xmlns:p14="http://schemas.microsoft.com/office/powerpoint/2010/main" val="422846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2388" y="1119116"/>
            <a:ext cx="103995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Окислительно-восстановительный (или просто окислительный) потенциал среды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измеряют с помощью платинового электрода по отношению к стандартному водородному электроду. Данный потенциал характеризует окислительно-восстановительное равновесие в водном теплоносителе (так же как рН характеризует кислотно-щелочные). Он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важнейшим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показателем, значение которого существенно влияет на ряд процессов, в частности на режим образования и растворения оксидной пленки (или железоокислых отложений) при постоянном рН.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80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80179"/>
            <a:ext cx="10515600" cy="1637731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58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6161" y="1897039"/>
            <a:ext cx="105224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Грубодисперсные и коллоиднодисперсные примеси образуют с водой гетерогенную систему, т.е. систему с наличием границ раздела между фазами.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Молекулярнодисперсные примеси образуют с водой гомогенную систему, истинные растворы.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Грубодисперсные частицы задерживаются при фильтровании через обыкновенную фильтровальную бумагу.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Коллоидные и молекулярнодисперсные частицы не задерживаются фильтровальной бумагой.</a:t>
            </a:r>
          </a:p>
        </p:txBody>
      </p:sp>
    </p:spTree>
    <p:extLst>
      <p:ext uri="{BB962C8B-B14F-4D97-AF65-F5344CB8AC3E}">
        <p14:creationId xmlns:p14="http://schemas.microsoft.com/office/powerpoint/2010/main" val="229521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557" y="1965278"/>
            <a:ext cx="106998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Грубодисперсные вещества обуславливают мутность природных вод.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механические примеси: песок, глина и другие частицы минерального и органического происхождения, которые уносятся с верхнего покрова земли дождями или талыми водами во время весенних и осенних паводков, а также попадают в воду в результате размыва русла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рек.Прозрачная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вода содержит грубодисперсных веществ менее 5 мг/л.      С течением времени частицы грубодисперсных веществ осаждаются в воде, если их плотность больше плотности воды.</a:t>
            </a:r>
          </a:p>
        </p:txBody>
      </p:sp>
    </p:spTree>
    <p:extLst>
      <p:ext uri="{BB962C8B-B14F-4D97-AF65-F5344CB8AC3E}">
        <p14:creationId xmlns:p14="http://schemas.microsoft.com/office/powerpoint/2010/main" val="204417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319" y="1937982"/>
            <a:ext cx="113412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Коллоиднодисперсные вещества. Они свободно проходят через бумажный фильтр, но не проникают через мелкие поры животных и растительных перепонок. Коллоидные частицы не осаждаются даже в течении длительного времени.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природных водах в коллоиднодисперсном состоянии находятся соединения кремния, алюминия, железа, а также органические вещества, образующиеся в результате распада животных и растительных организмов.</a:t>
            </a:r>
          </a:p>
        </p:txBody>
      </p:sp>
    </p:spTree>
    <p:extLst>
      <p:ext uri="{BB962C8B-B14F-4D97-AF65-F5344CB8AC3E}">
        <p14:creationId xmlns:p14="http://schemas.microsoft.com/office/powerpoint/2010/main" val="3475497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319" y="1719618"/>
            <a:ext cx="1117751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молекулярнодисперсным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веществам относятся растворенные в воде соли, кислоты, щелочи.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природных вод определяется следующими ионами: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Ca2+, Mg2+,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SO42-, HCO3-, HSiO3-.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Иногда: CO32-, H+, OH-, NH4+, NO2-, NO3-, Fe2+, Cu2+.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Ионы Ca2+ занимают первое место по количеству. CaCO3 растворяется свободной H2CO3, превращается в гипс CaCO3*2H2O.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Ионы Mg2+ образуют MgCO3*CaCO3 при наличии свободного H2CO3.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Ионы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содержатся почти во всех природных водах.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– характерный ион сильно минерализованных во морей и океанов. </a:t>
            </a:r>
          </a:p>
        </p:txBody>
      </p:sp>
    </p:spTree>
    <p:extLst>
      <p:ext uri="{BB962C8B-B14F-4D97-AF65-F5344CB8AC3E}">
        <p14:creationId xmlns:p14="http://schemas.microsoft.com/office/powerpoint/2010/main" val="230088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9417"/>
            <a:ext cx="10515600" cy="3020291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Показатели качества чистой воды</a:t>
            </a:r>
          </a:p>
        </p:txBody>
      </p:sp>
    </p:spTree>
    <p:extLst>
      <p:ext uri="{BB962C8B-B14F-4D97-AF65-F5344CB8AC3E}">
        <p14:creationId xmlns:p14="http://schemas.microsoft.com/office/powerpoint/2010/main" val="321931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445" y="1651379"/>
            <a:ext cx="110273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физико-химическим показателям качества исходной воды, влияющим на многие процессы, протекающие в водоподготовительной установке (ВПУ), относятся: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содержание взвешенных частиц и органических веществ;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содержание соединений угольной кислоты;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жесткость;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содержание соединений железа, меди, кремниевой кислоты;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показатель концентрации водородных ионов рН;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общее содержание растворенных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1051683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3582" y="1146411"/>
            <a:ext cx="105087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Взвешенные вещества, содержащиеся в природных водах, имеют различную степень дисперсности. В технологии очистки воды степень дисперсности принято характеризовать так называемой гидравлической крупностью, т.е. скорость осаждения частиц в неподвижной воде при температуре 10 0С.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Песок: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крупный         100 мм/с;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средний           50 мм/с;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мелкий             7 мм/с;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                        1,7 мм/с;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Глина                   0,005 мм/с.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взвешенных веществ достигается в процессе коагуляции воды. При отсутствии в схеме ВПУ стадии коагулирования в осветлительных фильтрах прямоточной схемы не происходит даже частичного удаления из воды веществ, находящихся в коллоидном состоянии.</a:t>
            </a:r>
          </a:p>
        </p:txBody>
      </p:sp>
    </p:spTree>
    <p:extLst>
      <p:ext uri="{BB962C8B-B14F-4D97-AF65-F5344CB8AC3E}">
        <p14:creationId xmlns:p14="http://schemas.microsoft.com/office/powerpoint/2010/main" val="306098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2" id="{E113F32A-E1BD-4AA5-9567-273B01B6ABA9}" vid="{73F01C91-7784-4C84-AB26-7B8C545378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191</TotalTime>
  <Words>1939</Words>
  <Application>Microsoft Office PowerPoint</Application>
  <PresentationFormat>Широкоэкранный</PresentationFormat>
  <Paragraphs>93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Тема2</vt:lpstr>
      <vt:lpstr>Примеси, загрязняющие природные воды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Показатели качества чистой воды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Примеси природных вод и показатели  качества воды </dc:title>
  <dc:creator>Админ</dc:creator>
  <cp:lastModifiedBy>Админ</cp:lastModifiedBy>
  <cp:revision>16</cp:revision>
  <dcterms:created xsi:type="dcterms:W3CDTF">2020-01-27T11:36:33Z</dcterms:created>
  <dcterms:modified xsi:type="dcterms:W3CDTF">2020-01-31T06:44:36Z</dcterms:modified>
</cp:coreProperties>
</file>