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27"/>
  </p:notesMasterIdLst>
  <p:handoutMasterIdLst>
    <p:handoutMasterId r:id="rId28"/>
  </p:handoutMasterIdLst>
  <p:sldIdLst>
    <p:sldId id="313" r:id="rId2"/>
    <p:sldId id="362" r:id="rId3"/>
    <p:sldId id="326" r:id="rId4"/>
    <p:sldId id="347" r:id="rId5"/>
    <p:sldId id="348" r:id="rId6"/>
    <p:sldId id="351" r:id="rId7"/>
    <p:sldId id="344" r:id="rId8"/>
    <p:sldId id="345" r:id="rId9"/>
    <p:sldId id="343" r:id="rId10"/>
    <p:sldId id="349" r:id="rId11"/>
    <p:sldId id="350" r:id="rId12"/>
    <p:sldId id="318" r:id="rId13"/>
    <p:sldId id="346" r:id="rId14"/>
    <p:sldId id="320" r:id="rId15"/>
    <p:sldId id="32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9" autoAdjust="0"/>
    <p:restoredTop sz="94660"/>
  </p:normalViewPr>
  <p:slideViewPr>
    <p:cSldViewPr>
      <p:cViewPr>
        <p:scale>
          <a:sx n="66" d="100"/>
          <a:sy n="66" d="100"/>
        </p:scale>
        <p:origin x="-1614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48" cy="495858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27" y="1"/>
            <a:ext cx="2944869" cy="495858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r">
              <a:defRPr sz="1200"/>
            </a:lvl1pPr>
          </a:lstStyle>
          <a:p>
            <a:fld id="{828217CC-4CEC-43D9-834B-D1C9EB701DB9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202"/>
            <a:ext cx="2946448" cy="495858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27" y="9429202"/>
            <a:ext cx="2944869" cy="495858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r">
              <a:defRPr sz="1200"/>
            </a:lvl1pPr>
          </a:lstStyle>
          <a:p>
            <a:fld id="{B1358B31-4BB7-4CB9-830C-8007825E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426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r">
              <a:defRPr sz="1200"/>
            </a:lvl1pPr>
          </a:lstStyle>
          <a:p>
            <a:fld id="{39B39A24-BF79-49A4-A91F-EE724E634F9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55" tIns="45478" rIns="90955" bIns="4547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0955" tIns="45478" rIns="90955" bIns="4547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r">
              <a:defRPr sz="1200"/>
            </a:lvl1pPr>
          </a:lstStyle>
          <a:p>
            <a:fld id="{004D4C9E-CA63-494B-8E72-BF54C93829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34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6B3F16-A8F1-4E24-A258-7913D98BAD4A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424936" cy="517403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анатомия, физиология и гигиена</a:t>
            </a:r>
          </a:p>
          <a:p>
            <a:pPr marL="0" indent="0" algn="ctr"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(практическая работа).</a:t>
            </a:r>
          </a:p>
          <a:p>
            <a:pPr marL="0" indent="0" algn="ctr">
              <a:buNone/>
            </a:pPr>
            <a:r>
              <a:rPr lang="ru-RU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Фефелова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Геннадьевна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77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телосложения.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научиться определять пропорции тела.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сантиметровая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лента.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испытуемого определяют рост в положении стоя и сидя.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ОТЧЕТНОСТИ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пропорциональности телосложения определите его показатели по формуле.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расчета процентного отношения длины ног к длине туловища, или пропорциональности телосложения (А)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=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(Рост стоя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Рост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сидя)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100%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Рост сидя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полученные вами результаты со среднестатистическими.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469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44016"/>
          </a:xfrm>
        </p:spPr>
        <p:txBody>
          <a:bodyPr>
            <a:normAutofit fontScale="90000"/>
          </a:bodyPr>
          <a:lstStyle/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величине этого показателя в пределах 87— 92% физическое развитие оценивается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пропорциональное;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пропорциональности меньше 87 %, это указывает на относительно малую длину ног;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величине показателя 92% и более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длину ног.</a:t>
            </a:r>
          </a:p>
        </p:txBody>
      </p:sp>
    </p:spTree>
    <p:extLst>
      <p:ext uri="{BB962C8B-B14F-4D97-AF65-F5344CB8AC3E}">
        <p14:creationId xmlns:p14="http://schemas.microsoft.com/office/powerpoint/2010/main" val="3402925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604867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армоничность телосложения.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определять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гармоничность телосложения.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сантиметровая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лента.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испытуемого определяют рост в положении стоя и сидя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пропорциональности телосложения определите его показатели по формуле.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расчета процентного отношения длины ног к длине туловища, или пропорциональности телосложения (А)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=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(Рост стоя -Рост сидя)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100%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Рост сидя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полученные вами результаты со среднестатистическими.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4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/>
          </a:bodyPr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величине этого показателя в пределах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87 -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92% физическое развитие оценивается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пропорциональное;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пропорциональности меньше 87 %, это указывает на относительно малую длину ног;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величине показателя 92% и более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длину ног.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483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ctr"/>
            <a:endParaRPr lang="ru-RU" sz="3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5.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Правильная осанка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правильной осанки.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сантиметровая линейка.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вычисления показателя состояния осанки измеряют расстояние между крайними точками, выступающими над правым и левым плечевыми суставами. Измерение спереди характеризует ширину, а сзади - величину дуги спины.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14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88032"/>
          </a:xfrm>
        </p:spPr>
        <p:txBody>
          <a:bodyPr>
            <a:normAutofit fontScale="90000"/>
          </a:bodyPr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испытуемого с помощью сантиметровой линейки определяют ширину плеч и величину дуги спины.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Рассчитайте показатели осанки по формуле.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расчета показателя состояния осанки (А)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=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Ширина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х100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дуги спины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полученные результаты со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среднестатистичесими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Сделайте вывод.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61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норме показатель состояния осанки колеблется в пределах 100—110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%;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менее 90 или более 125%, то это свидетельствует о выраженном нарушении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осанки;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соотношение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окружностью талии и ростом в норме составляет 45%.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184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6.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Координация движений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степень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координированности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 бумаги, карандаш, секундомер (либо часы с секундной стрелкой) и линейка.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7884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I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Экспериментатор перед постановкой опыта с помощью линейки наносит на чистый лист бумаги две прямые параллельные линии длиной 30 см на расстоянии 2 мм друг от друга. Испытуемый по команде за 15—20 с должен провести между этими параллельными линию без помощи линейки.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Подсчитайте количество касаний и сравните свои результаты со среднестатистическими. Сделайте вывод.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740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Оценка координации движений при проведении линии без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127606"/>
              </p:ext>
            </p:extLst>
          </p:nvPr>
        </p:nvGraphicFramePr>
        <p:xfrm>
          <a:off x="539552" y="1772816"/>
          <a:ext cx="7920880" cy="36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6876"/>
                <a:gridCol w="4054004"/>
              </a:tblGrid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касаний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результата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хорошая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4-10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10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неудовлетворительная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352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1. Оценка гибкости тела.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определить с помощью простых физических упражнений, как может сгибаться ваше тело.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табурет, линейка.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499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II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Экспериментатор перед постановкой опыта проводит две параллельные ломаные линий в виде зубцов, имеющих в вершинах углы в 45° и высотой З см. Испытуемый по команде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15-20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должен провести между ними линию без помощи линейки. По окончании опыта экспериментатор определяет нарушения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отрезки линии, выходящие за установленные границы, и с помощью линейки измеряет их.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ОТЧЕТНОСТИ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полученные данные со среднестатистическими данными таблицы, сделайте вывод.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358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координации движений при проведении линии без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204611"/>
              </p:ext>
            </p:extLst>
          </p:nvPr>
        </p:nvGraphicFramePr>
        <p:xfrm>
          <a:off x="611560" y="1628800"/>
          <a:ext cx="7920880" cy="4248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3960440"/>
              </a:tblGrid>
              <a:tr h="106211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Длина отрезков, см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результата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6211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Меньше 1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хорошая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6211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6211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10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неудовлетворительная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472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7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правильной осанки в положении сидя и при ходьбе.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определить правильность собственной осанки.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человек.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небольшая книга либо хоккейная шайба.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840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Испытуемый кладет на голову книгу (на темя, а не на лоб). В таком положении он должен сесть на стул, пройтись по комнате с предметом на голове. Испытуемый встает к стене, опирается о нее головой, лопатками и ягодицами. После чего он садится на корточки, скользя по опоре.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нормальной осанке книга или заменяющий ее предмет с головы не упадет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Сделайте вывод.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8408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Быстрота реакции человека.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быстроту реакции у человека.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металлическая монета.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Испытуемый берет монету в левую руку и поднимает ее на максимальную высоту перед собой. Разжимает пальцы. Когда монета будет падать вниз, правой рукой он пытается ее поймать (монета должна пролететь не менее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30-40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см). Опыт повторите 10 раз.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можно считать средним, если из 10 попыток вам удалось поймать монету 7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раз. Сделайте вывод.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5650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9. Нарисовать план кабинета.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Нарисуйте план кабинета на листе формата А4, «расставьте» учебную мебель с учетом требований к расстояниям между рядами, между стеной и столами, между доской и столами, «рассадите» 25 учеников (используя условные обозначения). При этом вы должны учитывать рост детей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низких), учитывать заболевания детей (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нарушениями зрения,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нарушениями слуха,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1 -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правосторонним сколиозом,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левосторонним сколиозом,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частыми простудными заболеваниями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сообщение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тему: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Гигиеническая оценка школьной мебели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выполненные работы загрузить в 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кабинет.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243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5919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Испытуемый проделывает 3 простых упражнения. Каждое упражнение имеет 3 степени сложности. В зависимости от степени сложности начисляются очки, которые после выполненной серии упражнений складываются. Таким образом определяется степень гибкости тела испытуемого.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Исходное положение вертикальное, ноги соединены. Испытуемый медленно наклоняется вперед и достает ладонями рук пол. Если это проделано легко, без особых усилий, начисляется 4 очка; если испытуемый достает пол только пальцами – 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испытуемый не может коснуться пола – 0 очков.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30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16024"/>
          </a:xfrm>
        </p:spPr>
        <p:txBody>
          <a:bodyPr>
            <a:normAutofit fontScale="90000"/>
          </a:bodyPr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2.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Исходное положение вертикальное, ноги на ширине плеч. Испытуемый наклоняется влево и вправо, при неподвижном тазе. Если при выполнении упражнения произошло касание икр ног, начисляется 4 очка; если испытуемый достает до колен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испытуемый не дотягивается до колена – 0 очков.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3.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Исходное положение горизонтальное (лежа на спине). Испытуемый заводит ноги за голову и в таком положении пытается достать пол пальцами ног. Если упражнение выполнено с помощью прямых ног, начисляется 4 очка; при согнутых в коленях ногах – 3; если испытуемый не может коснуться пола – 0 очков.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194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ОТЧЕТНОСТИ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Подсчитайте очки и сверьте свои данные с табличными. Сделайте вывод о собственной гибкости. Предложите пути ее повышения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степени гибкости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470777"/>
              </p:ext>
            </p:extLst>
          </p:nvPr>
        </p:nvGraphicFramePr>
        <p:xfrm>
          <a:off x="323528" y="2420888"/>
          <a:ext cx="8568952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6984776"/>
              </a:tblGrid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очков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Состояние организма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9-12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Очень хорошая гибкость. Продолжайте активно заниматься спортом.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5-8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Нормальная гибкость, но помните, что без занятий физкультурой вы ее легко потеряете.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0-4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Ваша гибкость очень плохая. Надо что-то предпринимать.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910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16024"/>
          </a:xfrm>
        </p:spPr>
        <p:txBody>
          <a:bodyPr>
            <a:normAutofit fontScale="90000"/>
          </a:bodyPr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2.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Мышечная сила.</a:t>
            </a:r>
          </a:p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развитие мускулатуры плеча.</a:t>
            </a:r>
          </a:p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</a:p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сантиметровая лента.</a:t>
            </a:r>
          </a:p>
          <a:p>
            <a:pPr marL="0" indent="0" algn="just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мышечной силой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понимают способность преодолевать внешнее сопротивление или противодействовать ему.</a:t>
            </a: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557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испытуемого измеряют окружность плеча, когда его рука: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свободно свисает вниз;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горизонтально поднята и напряжена;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согнута в локтевом суставе.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 на обеих руках, измеряя наибольшую окружность.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721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77592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по формуле степень развития мускулатуры плеча.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расчета мускулатуры плеча (А)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А= К-М / Л *100%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рука согнута в локтевом суставе,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рука горизонтально поднята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напряжена,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окружность при выпрямленной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полученные результаты со среднестатистическими. Сделайте вывод о степени развития своей мускулатуры.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54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16024"/>
          </a:xfrm>
        </p:spPr>
        <p:txBody>
          <a:bodyPr>
            <a:normAutofit fontScale="90000"/>
          </a:bodyPr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6192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величина степени развития мускулатуры плеча окажется менее 5, это будет указывать на недостаточное развитие мускулатуры плеча, ее ожирение. Если значение измерений находится в пределах 5—12, то мускулатура развита нормально. Если значение измерений выше 12, это указывает на сильное развитие мускулатуры плеча.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04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3565</TotalTime>
  <Words>1465</Words>
  <Application>Microsoft Office PowerPoint</Application>
  <PresentationFormat>Экран (4:3)</PresentationFormat>
  <Paragraphs>148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Фефелова Светлана Геннадьевна</cp:lastModifiedBy>
  <cp:revision>259</cp:revision>
  <cp:lastPrinted>2016-09-29T03:16:14Z</cp:lastPrinted>
  <dcterms:created xsi:type="dcterms:W3CDTF">2015-04-28T13:05:41Z</dcterms:created>
  <dcterms:modified xsi:type="dcterms:W3CDTF">2022-02-04T02:09:06Z</dcterms:modified>
</cp:coreProperties>
</file>