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359898"/>
            <a:ext cx="8964488" cy="3357134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Профессиональные задачи</a:t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педагога  дошкольного образования</a:t>
            </a:r>
            <a:endParaRPr lang="ru-RU" sz="4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44008" y="4293096"/>
            <a:ext cx="4195192" cy="2304256"/>
          </a:xfrm>
        </p:spPr>
        <p:txBody>
          <a:bodyPr>
            <a:normAutofit/>
          </a:bodyPr>
          <a:lstStyle/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Голомазова Ольга Ивановна, 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зам.директора по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ГОУ «Забайкальский центр специального образования и развития «Открытый мир», 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доцент кафедра ТМДНО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643866" cy="5929354"/>
          </a:xfrm>
        </p:spPr>
        <p:txBody>
          <a:bodyPr>
            <a:no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6) Задача «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проектировать и осуществлять профессиональную деятельность»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эффективно организовывать повседневную педагогическую практику и ее развитие;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эффективно использовать время и пространство в целях решения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педагогических задач;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надлежащим образом создавать группы воспитанников в целях решения задач их развития;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анализировать собственную деятельность;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7643866" cy="6500834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Задача «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проектировать и осуществлять профессиональную деятельность»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выбирать технологии самообразования;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определять сферу профессиональных интересов, выявлять проблемы в осуществлении профессиональной деятельности и определять способы их решения;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адекватно и профессионально решать конфликтные ситуации;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опираться на ключевые компетентности при решении задач профессионального роста (способы работы с различными источниками информации, соблюдение социально-правовых норм, использование разных языков для решения задачи);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выбирать технологии самообразования</a:t>
            </a:r>
            <a:r>
              <a:rPr lang="ru-RU" sz="3200" dirty="0" smtClean="0"/>
              <a:t>;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7643866" cy="650083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6) Задача «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проектировать и осуществлять профессиональную деятельность»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определять сферу профессиональных интересов, выявлять проблемы в осуществлении профессиональной деятельности и определять способы их решения.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6179016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980728"/>
            <a:ext cx="7643834" cy="5877272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Каждая из задач комплексна по своей сути и раскрывается через различные варианты проявления в реальной профессиональной деятельности</a:t>
            </a:r>
            <a:br>
              <a:rPr lang="ru-RU" sz="4400" dirty="0" smtClean="0"/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642918"/>
            <a:ext cx="7504960" cy="5256584"/>
          </a:xfrm>
        </p:spPr>
        <p:txBody>
          <a:bodyPr>
            <a:noAutofit/>
          </a:bodyPr>
          <a:lstStyle/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1) Задача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видеть ребенка в образовательной деятельности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отбирать и использовать диагностический инструментарий изучения индивидуальных особенностей воспитанников;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создавать у воспитанников мотивацию к участию в разных видах деятельности;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отслеживать результативность освоения рабочей программы воспитанниками группы, выявлять их достижения и проблемы; 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строить деятельность, так, чтобы дети чувствовали свой успех, отмечать даже самые маленькие успехи детей.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642918"/>
            <a:ext cx="7504960" cy="525658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 Задача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организовывать образовательную деятельность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выбирать технологии обучения и воспитания, адекватные целям развития и возрастным особенностям воспитанников;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разрабатывать способы педагогической поддержки воспитанников, помогать преодолевать затруднения и проблемы;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642918"/>
            <a:ext cx="7429552" cy="592935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 Задача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организовывать образовательную деятельность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активизировать творческие возможности детей, поощрять познавательный интерес;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формулировать цели и задачи разнообразной деятельности детей на основе программных задач воспитания, обучения и развития;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проектировать ситуации и события, развивающие эмоционально-ценностную сферу ребенка.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429552" cy="592935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3) Задача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«Создавать развивающую предметно-пространственную среду и использовать ее возможности»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проектировать развивающую предметно - пространственную среду в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соответствии с возрастными, гендерными и индивидуальными особенностями воспитанников;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использовать информационные ресурсы;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429552" cy="592935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4) Задача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«работать с информацией»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означает,  что педагог должен уметь: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ориентироваться в профессиональных источниках информации (педагогических и методических журналах и сайтах,  образовательных порталах);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адекватно использовать информационные образовательные ресурсы в работе (с коллегами, родителями, детьми);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эффективно использовать имеющиеся в учреждении средства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информационно-коммуникативных технологий и информационные образовательные ресурсы.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429552" cy="592935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5) Задача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устанавливать взаимодействие с другими субъектами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организовывать взаимодействие с разными людьми, организациями;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использовать разные средства коммуникации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интернет, телефон и др.);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использовать формы и технологии взаимодействия с коллегами для решения определенной профессиональной задачи;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проектировать и использовать различные формы и технологии взаимодействия с родителями в соответствии с образовательной ситуацией;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429552" cy="592935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5) Задача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устанавливать взаимодействие с другими субъектами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означает, что педагог должен уметь: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взаимодействовать с администрацией образовательного учреждения для решения профессиональных задач;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взаимодействовать с общественными организациями и социальными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партнерами.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192</Words>
  <Application>Microsoft Office PowerPoint</Application>
  <PresentationFormat>Экран (4:3)</PresentationFormat>
  <Paragraphs>17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Профессиональные задачи педагога  дошкольного образования</vt:lpstr>
      <vt:lpstr>Каждая из задач комплексна по своей сути и раскрывается через различные варианты проявления в реальной профессиональной деятельности      </vt:lpstr>
      <vt:lpstr>1) Задача видеть ребенка в образовательной деятельности означает, что педагог должен уметь: - отбирать и использовать диагностический инструментарий изучения индивидуальных особенностей воспитанников; - создавать у воспитанников мотивацию к участию в разных видах деятельности; - отслеживать результативность освоения рабочей программы воспитанниками группы, выявлять их достижения и проблемы;  - строить деятельность, так, чтобы дети чувствовали свой успех, отмечать даже самые маленькие успехи детей. </vt:lpstr>
      <vt:lpstr>2) Задача организовывать образовательную деятельность означает, что педагог должен уметь:  - выбирать технологии обучения и воспитания, адекватные целям развития и возрастным особенностям воспитанников; - разрабатывать способы педагогической поддержки воспитанников, помогать преодолевать затруднения и проблемы;</vt:lpstr>
      <vt:lpstr>2) Задача организовывать образовательную деятельность означает, что педагог должен уметь:  - активизировать творческие возможности детей, поощрять познавательный интерес; - формулировать цели и задачи разнообразной деятельности детей на основе программных задач воспитания, обучения и развития; - проектировать ситуации и события, развивающие эмоционально-ценностную сферу ребенка.</vt:lpstr>
      <vt:lpstr>3) Задача «Создавать развивающую предметно-пространственную среду и использовать ее возможности» означает, что педагог должен уметь: - проектировать развивающую предметно - пространственную среду в соответствии с возрастными, гендерными и индивидуальными особенностями воспитанников; - использовать информационные ресурсы;</vt:lpstr>
      <vt:lpstr> 4) Задача «работать с информацией» означает,  что педагог должен уметь: - ориентироваться в профессиональных источниках информации (педагогических и методических журналах и сайтах,  образовательных порталах); - адекватно использовать информационные образовательные ресурсы в работе (с коллегами, родителями, детьми); - эффективно использовать имеющиеся в учреждении средства информационно-коммуникативных технологий и информационные образовательные ресурсы.</vt:lpstr>
      <vt:lpstr>  5) Задача устанавливать взаимодействие с другими субъектами образовательной деятельности означает, что педагог должен уметь: - организовывать взаимодействие с разными людьми, организациями; - использовать разные средства коммуникации (e-mail, интернет, телефон и др.); - использовать формы и технологии взаимодействия с коллегами для решения определенной профессиональной задачи; - проектировать и использовать различные формы и технологии взаимодействия с родителями в соответствии с образовательной ситуацией;</vt:lpstr>
      <vt:lpstr>  5) Задача устанавливать взаимодействие с другими субъектами образовательной деятельности означает, что педагог должен уметь: - взаимодействовать с администрацией образовательного учреждения для решения профессиональных задач;  - взаимодействовать с общественными организациями и социальными партнерами. </vt:lpstr>
      <vt:lpstr>6) Задача «проектировать и осуществлять профессиональную деятельность» означает, что педагог должен уметь: - эффективно организовывать повседневную педагогическую практику и ее развитие; - эффективно использовать время и пространство в целях решения педагогических задач; - надлежащим образом создавать группы воспитанников в целях решения задач их развития; - анализировать собственную деятельность;</vt:lpstr>
      <vt:lpstr>6) Задача «проектировать и осуществлять профессиональную деятельность» означает, что педагог должен уметь: - выбирать технологии самообразования; - определять сферу профессиональных интересов, выявлять проблемы в осуществлении профессиональной деятельности и определять способы их решения; - адекватно и профессионально решать конфликтные ситуации; - опираться на ключевые компетентности при решении задач профессионального роста (способы работы с различными источниками информации, соблюдение социально-правовых норм, использование разных языков для решения задачи); - выбирать технологии самообразования;</vt:lpstr>
      <vt:lpstr>6) Задача «проектировать и осуществлять профессиональную деятельность» означает, что педагог должен уметь: - определять сферу профессиональных интересов, выявлять проблемы в осуществлении профессиональной деятельности и определять способы их решения.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Проектные задачи на уроках окружающего мира как средство формирования познавательной активности младших школьников</dc:title>
  <dc:creator>Алексей</dc:creator>
  <cp:lastModifiedBy>Пользователь Windows</cp:lastModifiedBy>
  <cp:revision>41</cp:revision>
  <dcterms:created xsi:type="dcterms:W3CDTF">2017-11-27T02:31:14Z</dcterms:created>
  <dcterms:modified xsi:type="dcterms:W3CDTF">2020-03-24T15:03:47Z</dcterms:modified>
</cp:coreProperties>
</file>