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268760"/>
            <a:ext cx="7772400" cy="1946647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Методика развития речи детей раннего и </a:t>
            </a:r>
            <a:br>
              <a:rPr lang="ru-RU" sz="3100" dirty="0" smtClean="0"/>
            </a:br>
            <a:r>
              <a:rPr lang="ru-RU" sz="3100" dirty="0" smtClean="0"/>
              <a:t>дошкольного возраста</a:t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Методика формирования грамматического строя речи детей раннего и дошкольного возраста</a:t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b="1" dirty="0"/>
              <a:t>Практическое занятие №2</a:t>
            </a:r>
            <a:br>
              <a:rPr lang="ru-RU" b="1" dirty="0"/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652120" y="6021288"/>
            <a:ext cx="31683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err="1"/>
              <a:t>д.п.н</a:t>
            </a:r>
            <a:r>
              <a:rPr lang="ru-RU" dirty="0"/>
              <a:t>. проф. каф. ТМДНО,</a:t>
            </a:r>
            <a:br>
              <a:rPr lang="ru-RU" dirty="0"/>
            </a:br>
            <a:r>
              <a:rPr lang="ru-RU" dirty="0"/>
              <a:t>А.И. </a:t>
            </a:r>
            <a:r>
              <a:rPr lang="ru-RU" dirty="0" err="1"/>
              <a:t>Улзытуева</a:t>
            </a:r>
            <a:endParaRPr lang="ru-RU" dirty="0"/>
          </a:p>
          <a:p>
            <a:pPr algn="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3131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32656"/>
            <a:ext cx="8712968" cy="6264696"/>
          </a:xfrm>
        </p:spPr>
        <p:txBody>
          <a:bodyPr>
            <a:normAutofit fontScale="92500"/>
          </a:bodyPr>
          <a:lstStyle/>
          <a:p>
            <a:pPr marL="0" indent="45000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b="1" dirty="0" smtClean="0"/>
              <a:t>Вопросы и задания:</a:t>
            </a:r>
          </a:p>
          <a:p>
            <a:pPr marL="514350" indent="-514350" algn="just">
              <a:lnSpc>
                <a:spcPct val="120000"/>
              </a:lnSpc>
              <a:spcBef>
                <a:spcPts val="0"/>
              </a:spcBef>
              <a:buAutoNum type="arabicPeriod"/>
            </a:pPr>
            <a:r>
              <a:rPr lang="ru-RU" sz="2800" dirty="0" smtClean="0"/>
              <a:t>Как </a:t>
            </a:r>
            <a:r>
              <a:rPr lang="ru-RU" sz="2800" dirty="0"/>
              <a:t>исправлять грамматические ошибки детей</a:t>
            </a:r>
            <a:r>
              <a:rPr lang="ru-RU" sz="2800" dirty="0" smtClean="0"/>
              <a:t>?</a:t>
            </a:r>
          </a:p>
          <a:p>
            <a:pPr marL="514350" indent="-514350" algn="just">
              <a:lnSpc>
                <a:spcPct val="120000"/>
              </a:lnSpc>
              <a:spcBef>
                <a:spcPts val="0"/>
              </a:spcBef>
              <a:buAutoNum type="arabicPeriod"/>
            </a:pPr>
            <a:r>
              <a:rPr lang="ru-RU" sz="2800" dirty="0" smtClean="0"/>
              <a:t>Охарактеризуйте методы и приемы формирования грамматического строя детей.</a:t>
            </a:r>
            <a:endParaRPr lang="ru-RU" sz="2800" dirty="0"/>
          </a:p>
          <a:p>
            <a:pPr marL="514350" indent="-514350" algn="just">
              <a:lnSpc>
                <a:spcPct val="120000"/>
              </a:lnSpc>
              <a:spcBef>
                <a:spcPts val="0"/>
              </a:spcBef>
              <a:buAutoNum type="arabicPeriod"/>
            </a:pPr>
            <a:r>
              <a:rPr lang="ru-RU" sz="2800" dirty="0" smtClean="0"/>
              <a:t>Раскройте </a:t>
            </a:r>
            <a:r>
              <a:rPr lang="ru-RU" sz="2800" dirty="0"/>
              <a:t>последовательность работы по формированию синтаксической стороны речи у детей</a:t>
            </a:r>
            <a:r>
              <a:rPr lang="ru-RU" sz="2800" dirty="0" smtClean="0"/>
              <a:t>.</a:t>
            </a:r>
          </a:p>
          <a:p>
            <a:pPr marL="514350" indent="-514350" algn="just">
              <a:lnSpc>
                <a:spcPct val="120000"/>
              </a:lnSpc>
              <a:spcBef>
                <a:spcPts val="0"/>
              </a:spcBef>
              <a:buAutoNum type="arabicPeriod"/>
            </a:pPr>
            <a:r>
              <a:rPr lang="ru-RU" sz="2800" dirty="0" smtClean="0"/>
              <a:t> С </a:t>
            </a:r>
            <a:r>
              <a:rPr lang="ru-RU" sz="2800" dirty="0"/>
              <a:t>какими способами словообразования знакомят детей в детском саду?</a:t>
            </a:r>
          </a:p>
          <a:p>
            <a:pPr marL="514350" indent="-514350" algn="just">
              <a:lnSpc>
                <a:spcPct val="120000"/>
              </a:lnSpc>
              <a:spcBef>
                <a:spcPts val="0"/>
              </a:spcBef>
              <a:buAutoNum type="arabicPeriod" startAt="5"/>
            </a:pPr>
            <a:r>
              <a:rPr lang="ru-RU" sz="2800" dirty="0" smtClean="0"/>
              <a:t>Какие </a:t>
            </a:r>
            <a:r>
              <a:rPr lang="ru-RU" sz="2800" dirty="0"/>
              <a:t>способы словообразования, на ваш взгляд, чаще используют </a:t>
            </a:r>
            <a:r>
              <a:rPr lang="ru-RU" sz="2800" dirty="0" smtClean="0"/>
              <a:t>дети дошкольного </a:t>
            </a:r>
            <a:r>
              <a:rPr lang="ru-RU" sz="2800" dirty="0"/>
              <a:t>возраста</a:t>
            </a:r>
            <a:r>
              <a:rPr lang="ru-RU" sz="2800" dirty="0" smtClean="0"/>
              <a:t>?</a:t>
            </a:r>
          </a:p>
          <a:p>
            <a:pPr marL="514350" indent="-514350" algn="just">
              <a:lnSpc>
                <a:spcPct val="120000"/>
              </a:lnSpc>
              <a:spcBef>
                <a:spcPts val="0"/>
              </a:spcBef>
              <a:buAutoNum type="arabicPeriod" startAt="5"/>
            </a:pPr>
            <a:r>
              <a:rPr lang="ru-RU" sz="2800" dirty="0" smtClean="0"/>
              <a:t>Представьте методику формирования словообразования детей в разных возрастных группах</a:t>
            </a:r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1145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593752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/>
              <a:t>Список литературных источников:</a:t>
            </a:r>
          </a:p>
          <a:p>
            <a:pPr marL="0" indent="0">
              <a:buNone/>
            </a:pPr>
            <a:r>
              <a:rPr lang="ru-RU" dirty="0"/>
              <a:t>Стародубова Н.А. Теория и методика развития речи дошкольников: учеб. Пособие для студ. </a:t>
            </a:r>
            <a:r>
              <a:rPr lang="ru-RU" dirty="0" err="1"/>
              <a:t>высш</a:t>
            </a:r>
            <a:r>
              <a:rPr lang="ru-RU" dirty="0"/>
              <a:t>. учеб. заведений / Н.А. Стародубова. – 2-е изд., </a:t>
            </a:r>
            <a:r>
              <a:rPr lang="ru-RU" dirty="0" err="1"/>
              <a:t>испр</a:t>
            </a:r>
            <a:r>
              <a:rPr lang="ru-RU" dirty="0"/>
              <a:t>. – М.: Издательский центр «Академия», 2007. – 256 с.</a:t>
            </a:r>
          </a:p>
          <a:p>
            <a:pPr marL="0" indent="0">
              <a:buNone/>
            </a:pPr>
            <a:r>
              <a:rPr lang="ru-RU" dirty="0"/>
              <a:t>Максаков А.И. Правильно ли говорит ваш ребенок: КН. Для воспитателя дет. Сада. – 2-е изд., </a:t>
            </a:r>
            <a:r>
              <a:rPr lang="ru-RU" dirty="0" err="1"/>
              <a:t>испр</a:t>
            </a:r>
            <a:r>
              <a:rPr lang="ru-RU" dirty="0"/>
              <a:t>. - М.: Просвещение, 1988.- 159 с.</a:t>
            </a:r>
          </a:p>
          <a:p>
            <a:pPr marL="0" indent="0">
              <a:buNone/>
            </a:pPr>
            <a:r>
              <a:rPr lang="ru-RU" dirty="0"/>
              <a:t>Ушакова О.С. Теория и практика развития речи дошкольника. – М.: ТЦ Сфера, 2010. – 240 с.</a:t>
            </a:r>
          </a:p>
          <a:p>
            <a:pPr marL="0" indent="0">
              <a:buNone/>
            </a:pPr>
            <a:r>
              <a:rPr lang="ru-RU" dirty="0"/>
              <a:t>Кольцова М.М. Ребенок учится говорить . – 2-е изд., </a:t>
            </a:r>
            <a:r>
              <a:rPr lang="ru-RU" dirty="0" err="1"/>
              <a:t>перераб</a:t>
            </a:r>
            <a:r>
              <a:rPr lang="ru-RU" dirty="0"/>
              <a:t>. и доп. – М.: Сов. Россия, 1979. – 192 с.</a:t>
            </a:r>
          </a:p>
          <a:p>
            <a:pPr marL="0" indent="0">
              <a:buNone/>
            </a:pPr>
            <a:r>
              <a:rPr lang="ru-RU" dirty="0"/>
              <a:t>Яшина В.И. Теория и методик развития речи детей: учебник для студ. учреждений </a:t>
            </a:r>
            <a:r>
              <a:rPr lang="ru-RU" dirty="0" err="1"/>
              <a:t>выс</a:t>
            </a:r>
            <a:r>
              <a:rPr lang="ru-RU" dirty="0"/>
              <a:t>. проф. образования / В.И. Яшина, М.М. Алексеева ; под общ. Ред. В.И. Яшиной. – 4-е изд., </a:t>
            </a:r>
            <a:r>
              <a:rPr lang="ru-RU" dirty="0" err="1"/>
              <a:t>перераб</a:t>
            </a:r>
            <a:r>
              <a:rPr lang="ru-RU" dirty="0"/>
              <a:t>. и доп. – М.: Издательский центр «Академия, 2013. – 448 с.</a:t>
            </a:r>
          </a:p>
          <a:p>
            <a:pPr marL="0" indent="0">
              <a:buNone/>
            </a:pPr>
            <a:r>
              <a:rPr lang="ru-RU" dirty="0" err="1"/>
              <a:t>Улзытуева</a:t>
            </a:r>
            <a:r>
              <a:rPr lang="ru-RU" dirty="0"/>
              <a:t> А.И. Теории и технологии развития речи детей раннего и дошкольного возраста : учеб. пособие / А.И. </a:t>
            </a:r>
            <a:r>
              <a:rPr lang="ru-RU" dirty="0" err="1"/>
              <a:t>Улзытуева</a:t>
            </a:r>
            <a:r>
              <a:rPr lang="ru-RU" dirty="0"/>
              <a:t>, Н.А. </a:t>
            </a:r>
            <a:r>
              <a:rPr lang="ru-RU" dirty="0" err="1"/>
              <a:t>Моторина</a:t>
            </a:r>
            <a:r>
              <a:rPr lang="ru-RU" dirty="0"/>
              <a:t> ; </a:t>
            </a:r>
            <a:r>
              <a:rPr lang="ru-RU" dirty="0" err="1"/>
              <a:t>Забайкал</a:t>
            </a:r>
            <a:r>
              <a:rPr lang="ru-RU" dirty="0"/>
              <a:t>. гос. ун-т. – Чита : </a:t>
            </a:r>
            <a:r>
              <a:rPr lang="ru-RU" dirty="0" err="1"/>
              <a:t>ЗабГУ</a:t>
            </a:r>
            <a:r>
              <a:rPr lang="ru-RU" dirty="0"/>
              <a:t>, 2015. – 108 с.</a:t>
            </a:r>
          </a:p>
          <a:p>
            <a:pPr marL="0" indent="0">
              <a:buNone/>
            </a:pPr>
            <a:r>
              <a:rPr lang="ru-RU" dirty="0"/>
              <a:t>Гвоздев, Александр Николаевич. Вопросы изучения детской речи/ А. Н. Гвоздев, чл.-</a:t>
            </a:r>
            <a:r>
              <a:rPr lang="ru-RU" dirty="0" err="1"/>
              <a:t>кор</a:t>
            </a:r>
            <a:r>
              <a:rPr lang="ru-RU" dirty="0"/>
              <a:t>. Акад. </a:t>
            </a:r>
            <a:r>
              <a:rPr lang="ru-RU" dirty="0" err="1"/>
              <a:t>пед</a:t>
            </a:r>
            <a:r>
              <a:rPr lang="ru-RU" dirty="0"/>
              <a:t>. наук РСФСР ; Акад. </a:t>
            </a:r>
            <a:r>
              <a:rPr lang="ru-RU" dirty="0" err="1"/>
              <a:t>пед</a:t>
            </a:r>
            <a:r>
              <a:rPr lang="ru-RU" dirty="0"/>
              <a:t>. наук РСФСР. - Москва : Изд-во Акад. </a:t>
            </a:r>
            <a:r>
              <a:rPr lang="ru-RU" dirty="0" err="1"/>
              <a:t>пед</a:t>
            </a:r>
            <a:r>
              <a:rPr lang="ru-RU" dirty="0"/>
              <a:t>. наук РСФСР, 1961. </a:t>
            </a:r>
            <a:r>
              <a:rPr lang="ru-RU"/>
              <a:t>- 471 с.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92601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367</Words>
  <Application>Microsoft Office PowerPoint</Application>
  <PresentationFormat>Экран (4:3)</PresentationFormat>
  <Paragraphs>17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Методика развития речи детей раннего и  дошкольного возраста  Методика формирования грамматического строя речи детей раннего и дошкольного возраста  Практическое занятие №2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Теории и технологии развития речи детей раннего и дошкольного возраста  Практическое занятие №2 Теории и технологии формирования грамматического строя речи детей раннего и дошкольного возраста</dc:title>
  <dc:creator>Гейсер Надежда Сергеевна</dc:creator>
  <cp:lastModifiedBy>Гейсер Надежда Сергеевна</cp:lastModifiedBy>
  <cp:revision>5</cp:revision>
  <dcterms:created xsi:type="dcterms:W3CDTF">2020-10-12T00:20:44Z</dcterms:created>
  <dcterms:modified xsi:type="dcterms:W3CDTF">2020-11-03T02:42:41Z</dcterms:modified>
</cp:coreProperties>
</file>