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7" r:id="rId12"/>
    <p:sldId id="268" r:id="rId13"/>
    <p:sldId id="270" r:id="rId14"/>
    <p:sldId id="266" r:id="rId15"/>
    <p:sldId id="272" r:id="rId16"/>
    <p:sldId id="269" r:id="rId17"/>
    <p:sldId id="288" r:id="rId18"/>
    <p:sldId id="25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6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B4973A-B0D8-47D1-B5EE-A0E7D198498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01F1640-A739-4811-AD22-CE7319F275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рисовать 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0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dalin.mospsy.ru/img6/kak-narisovat-elku-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7280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4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.shutterstock.com/display_pic_with_logo/453190/453190,1286727782,2/stock-vector-christmas-set-tree-elements-for-design-626953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2879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11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dn01.ru/files/users/images/55/d4/55d4d73193ebada97eb094de53aa2c4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9" y="0"/>
            <a:ext cx="4853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29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dn01.ru/files/users/images/ce/75/ce75f439e42b2834315c2b96be7877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077" y="1504"/>
            <a:ext cx="5940425" cy="6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46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.stranamam.ru/data/cache/2014nov/29/22/14168670_228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44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araponder.ru/wp-content/uploads/2012/11/detskiye_podelki_ja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399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54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nartel.ru/wp-content/uploads/2015/01/elki-guash-300x166@2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9" y="764704"/>
            <a:ext cx="9156318" cy="51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30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ytimg.com/vi/XLHoz9EX7GA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5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myslide.ru/documents_3/3f7e342df6da10ae72866dc7e94c2b99/img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19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eti.mail.ru/pre_square800_resize/pic/photolib/2013/11/18/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06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karakyli.ru/wp-content/uploads/2014/12/yolka-poetapnoe-risovanie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7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800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57192"/>
            <a:ext cx="8208912" cy="13681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Итак, на самую широкую кисть мы берем основной цвет: зеленый травяной. И делаем мазки, как показано на рисунке. Затем мы берем родственный оттенок: изумрудная зелень, лазурь или любые оттенки синего.</a:t>
            </a:r>
          </a:p>
          <a:p>
            <a:endParaRPr lang="ru-RU" dirty="0"/>
          </a:p>
        </p:txBody>
      </p:sp>
      <p:pic>
        <p:nvPicPr>
          <p:cNvPr id="4" name="Рисунок 3" descr="https://deti.mail.ru/pre_square800_resize/pic/photolib/2013/11/18/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261" y="476672"/>
            <a:ext cx="646176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81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085184"/>
            <a:ext cx="8208912" cy="14401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Формируем широкими мазками елку. Никаких коричневых, а, тем более, черных стволов не рисуем! Если, все-таки, вашему художнику захочется быть реалистом, объясните, что ветки располагаются по стволу кругом, и, практически, его скрывают. Лишь внизу можно нарисовать «ногу» елки. Но лучше использовать не черный, а коричневый, синий цвета. </a:t>
            </a:r>
          </a:p>
          <a:p>
            <a:endParaRPr lang="ru-RU" dirty="0"/>
          </a:p>
        </p:txBody>
      </p:sp>
      <p:pic>
        <p:nvPicPr>
          <p:cNvPr id="4" name="Рисунок 3" descr="https://deti.mail.ru/pre_square800_resize/pic/photolib/2013/11/18/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395" y="260648"/>
            <a:ext cx="6887210" cy="48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5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73216"/>
            <a:ext cx="8208912" cy="1152128"/>
          </a:xfrm>
        </p:spPr>
        <p:txBody>
          <a:bodyPr/>
          <a:lstStyle/>
          <a:p>
            <a:r>
              <a:rPr lang="ru-RU" dirty="0"/>
              <a:t>Для хвои добавим охры и бордово-фиолетовых оттенков.</a:t>
            </a:r>
          </a:p>
          <a:p>
            <a:endParaRPr lang="ru-RU" dirty="0"/>
          </a:p>
        </p:txBody>
      </p:sp>
      <p:pic>
        <p:nvPicPr>
          <p:cNvPr id="4" name="Рисунок 3" descr="https://deti.mail.ru/pre_square800_resize/pic/photolib/2013/11/18/4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42" y="620688"/>
            <a:ext cx="6568440" cy="459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277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57192"/>
            <a:ext cx="8280920" cy="13681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Собственно, все, елочка готова! Если вы вырежете вашу елку и наклеите ее на цветную бумагу, получится очень красиво и необычно.</a:t>
            </a:r>
          </a:p>
          <a:p>
            <a:r>
              <a:rPr lang="ru-RU" dirty="0"/>
              <a:t>Когда рисунок высохнет, елку можно украсить или укутать снегом.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deti.mail.ru/pre_square800_resize/pic/photolib/2013/11/18/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634" y="446539"/>
            <a:ext cx="6409055" cy="44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319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eti.mail.ru/pre_square800_resize/pic/photolib/2013/11/18/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988060"/>
            <a:ext cx="6972300" cy="48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043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eti.mail.ru/pre_square800_resize/pic/photolib/2013/11/18/7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157" y="932497"/>
            <a:ext cx="7131685" cy="499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109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eti.mail.ru/pre_square800_resize/pic/photolib/2013/11/18/8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988060"/>
            <a:ext cx="6972300" cy="48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437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eti.mail.ru/pre_square800_resize/pic/photolib/2013/11/18/10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395" y="1017905"/>
            <a:ext cx="6887210" cy="48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32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eti.mail.ru/pre_square800_resize/pic/photolib/2013/11/18/1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747" y="1036320"/>
            <a:ext cx="6834505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623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eti.mail.ru/pre_square800_resize/pic/photolib/2013/11/18/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" y="760095"/>
            <a:ext cx="7623810" cy="533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03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karakyli.ru/wp-content/uploads/2014/12/yolka-poetapnoe-risovanie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28208"/>
            <a:ext cx="7920880" cy="688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32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bradleybrushstrokes.com/wp-content/uploads/2016/11/trees-500x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6805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766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maam.ru/upload/blogs/detsad-230234-1483102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59" y="1052736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29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i2.wp.com/wikiw.life/wp-content/uploads/2018/04/7-krask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20" y="2816427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s://i.ytimg.com/vi/411GQtUNgDY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2708920"/>
            <a:ext cx="6768752" cy="38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236x/5a/23/fb/5a23fbc98e6f94706922a4dc492d96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2840458" cy="38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0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.siteapi.org/C54c7h-U_5C_GhDDU-rbryLLPMU=/0x0:1000x707/d3a844530b57320.ru.s.siteapi.org/img/gnnrkp4qbw8w40c0c0o8ogwgk4o0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" y="116632"/>
            <a:ext cx="9111150" cy="64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6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777813/55584e04-3728-4650-8a0d-40dcd54dff05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56863"/>
            <a:ext cx="10548664" cy="70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0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karakyli.ru/wp-content/uploads/2014/12/yolka-poetapnoe-risovanie-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7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91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ovetclub.ru/tim/57c273c7667e7df4b17b8637ed96e0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26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9/126/116/126116746_RSSR_R_RSRRRRRR_R__RRSRRRS_SRRRR_SRyoSRRRRRyoS_RRS_RRSRR_RS_SSRS_RRS__2007_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39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.stranamam.ru/data/cache/2013feb/17/56/7330343_111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-343241"/>
            <a:ext cx="5472610" cy="74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7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2.depositphotos.com/1005259/6059/i/950/depositphotos_60599067-stock-photo-set-of-watercolor-hand-paint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168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07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52/682/52682173_1261322153_20091220_18_13_2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9186"/>
            <a:ext cx="9396536" cy="376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llday1.com/imagedb/34/6/5f307ce835b415c2aa173e4ee19b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5"/>
            <a:ext cx="2741607" cy="308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947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96</TotalTime>
  <Words>150</Words>
  <Application>Microsoft Office PowerPoint</Application>
  <PresentationFormat>Экран (4:3)</PresentationFormat>
  <Paragraphs>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Century Gothic</vt:lpstr>
      <vt:lpstr>Wingdings 2</vt:lpstr>
      <vt:lpstr>Остин</vt:lpstr>
      <vt:lpstr>Как рисовать 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SiBeRiA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рисовать ель</dc:title>
  <dc:creator>Виктория</dc:creator>
  <cp:lastModifiedBy>dns dns</cp:lastModifiedBy>
  <cp:revision>5</cp:revision>
  <dcterms:created xsi:type="dcterms:W3CDTF">2019-12-02T23:05:19Z</dcterms:created>
  <dcterms:modified xsi:type="dcterms:W3CDTF">2020-12-03T04:25:01Z</dcterms:modified>
</cp:coreProperties>
</file>