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5" r:id="rId5"/>
    <p:sldId id="264" r:id="rId6"/>
    <p:sldId id="265" r:id="rId7"/>
    <p:sldId id="266" r:id="rId8"/>
    <p:sldId id="278" r:id="rId9"/>
    <p:sldId id="269" r:id="rId10"/>
    <p:sldId id="268" r:id="rId11"/>
    <p:sldId id="270" r:id="rId12"/>
    <p:sldId id="271" r:id="rId13"/>
    <p:sldId id="279" r:id="rId14"/>
    <p:sldId id="272" r:id="rId15"/>
    <p:sldId id="280" r:id="rId16"/>
    <p:sldId id="274" r:id="rId17"/>
    <p:sldId id="277" r:id="rId18"/>
    <p:sldId id="276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606" y="-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D492F3-1556-4876-B266-B6A84DA05D22}" type="doc">
      <dgm:prSet loTypeId="urn:microsoft.com/office/officeart/2005/8/layout/list1" loCatId="list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9968E3CA-1C01-4DED-970C-1A0882E4FF69}">
      <dgm:prSet phldrT="[Текст]" custT="1"/>
      <dgm:spPr/>
      <dgm:t>
        <a:bodyPr/>
        <a:lstStyle/>
        <a:p>
          <a:r>
            <a:rPr lang="ru-RU" sz="3200" b="0" dirty="0" smtClean="0">
              <a:solidFill>
                <a:schemeClr val="tx1"/>
              </a:solidFill>
              <a:latin typeface="Times New Roman"/>
              <a:ea typeface="Times New Roman"/>
            </a:rPr>
            <a:t>анализ научно-методической литературы</a:t>
          </a:r>
          <a:endParaRPr lang="ru-RU" sz="3200" b="0" dirty="0">
            <a:solidFill>
              <a:schemeClr val="tx1"/>
            </a:solidFill>
          </a:endParaRPr>
        </a:p>
      </dgm:t>
    </dgm:pt>
    <dgm:pt modelId="{376C052A-8689-4296-A850-B5FE501FE6C1}" type="parTrans" cxnId="{F58B9CB5-E1B9-4C96-8C99-B7208C89A160}">
      <dgm:prSet/>
      <dgm:spPr/>
      <dgm:t>
        <a:bodyPr/>
        <a:lstStyle/>
        <a:p>
          <a:endParaRPr lang="ru-RU"/>
        </a:p>
      </dgm:t>
    </dgm:pt>
    <dgm:pt modelId="{5249FE1A-2F46-4367-BD95-CEF134082A29}" type="sibTrans" cxnId="{F58B9CB5-E1B9-4C96-8C99-B7208C89A160}">
      <dgm:prSet/>
      <dgm:spPr/>
      <dgm:t>
        <a:bodyPr/>
        <a:lstStyle/>
        <a:p>
          <a:endParaRPr lang="ru-RU"/>
        </a:p>
      </dgm:t>
    </dgm:pt>
    <dgm:pt modelId="{6B2E17D7-270F-421D-88A0-FDA4549F82D9}">
      <dgm:prSet phldrT="[Текст]" custT="1"/>
      <dgm:spPr/>
      <dgm:t>
        <a:bodyPr/>
        <a:lstStyle/>
        <a:p>
          <a:r>
            <a:rPr lang="ru-RU" sz="3200" b="0" dirty="0" smtClean="0">
              <a:solidFill>
                <a:schemeClr val="tx1"/>
              </a:solidFill>
              <a:latin typeface="Times New Roman"/>
              <a:ea typeface="Times New Roman"/>
            </a:rPr>
            <a:t>изучение передового педагогического опыта</a:t>
          </a:r>
          <a:endParaRPr lang="ru-RU" sz="3200" b="0" dirty="0">
            <a:solidFill>
              <a:schemeClr val="tx1"/>
            </a:solidFill>
          </a:endParaRPr>
        </a:p>
      </dgm:t>
    </dgm:pt>
    <dgm:pt modelId="{FAE991F0-46B6-43F0-BDEE-C17263401193}" type="parTrans" cxnId="{31E4D7EB-37EA-4158-AD98-5AFD7C35D18C}">
      <dgm:prSet/>
      <dgm:spPr/>
      <dgm:t>
        <a:bodyPr/>
        <a:lstStyle/>
        <a:p>
          <a:endParaRPr lang="ru-RU"/>
        </a:p>
      </dgm:t>
    </dgm:pt>
    <dgm:pt modelId="{4D44CBFE-793F-400F-ACAF-CDB4615EDA60}" type="sibTrans" cxnId="{31E4D7EB-37EA-4158-AD98-5AFD7C35D18C}">
      <dgm:prSet/>
      <dgm:spPr/>
      <dgm:t>
        <a:bodyPr/>
        <a:lstStyle/>
        <a:p>
          <a:endParaRPr lang="ru-RU"/>
        </a:p>
      </dgm:t>
    </dgm:pt>
    <dgm:pt modelId="{B4EB58F1-2297-438A-B5F4-EAD223A6FD61}">
      <dgm:prSet phldrT="[Текст]" custT="1"/>
      <dgm:spPr/>
      <dgm:t>
        <a:bodyPr/>
        <a:lstStyle/>
        <a:p>
          <a:r>
            <a:rPr lang="ru-RU" sz="3600" b="0" i="0" dirty="0" smtClean="0">
              <a:solidFill>
                <a:schemeClr val="tx1"/>
              </a:solidFill>
              <a:latin typeface="Times New Roman"/>
              <a:ea typeface="Times New Roman"/>
            </a:rPr>
            <a:t>анкетирование</a:t>
          </a:r>
          <a:endParaRPr lang="ru-RU" sz="3600" b="0" i="0" dirty="0">
            <a:solidFill>
              <a:schemeClr val="tx1"/>
            </a:solidFill>
          </a:endParaRPr>
        </a:p>
      </dgm:t>
    </dgm:pt>
    <dgm:pt modelId="{A92E3377-1189-43F1-BAE5-AC3B912F005B}" type="parTrans" cxnId="{83BF3089-7A30-44C1-AF56-8F3BB424DAF2}">
      <dgm:prSet/>
      <dgm:spPr/>
      <dgm:t>
        <a:bodyPr/>
        <a:lstStyle/>
        <a:p>
          <a:endParaRPr lang="ru-RU"/>
        </a:p>
      </dgm:t>
    </dgm:pt>
    <dgm:pt modelId="{8917E353-7AD5-48FC-B500-6F789E4E27BD}" type="sibTrans" cxnId="{83BF3089-7A30-44C1-AF56-8F3BB424DAF2}">
      <dgm:prSet/>
      <dgm:spPr/>
      <dgm:t>
        <a:bodyPr/>
        <a:lstStyle/>
        <a:p>
          <a:endParaRPr lang="ru-RU"/>
        </a:p>
      </dgm:t>
    </dgm:pt>
    <dgm:pt modelId="{EFCDE323-F7CE-4669-A8D0-45A5538C6178}" type="pres">
      <dgm:prSet presAssocID="{D2D492F3-1556-4876-B266-B6A84DA05D2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9DEBCA2-801A-41BF-A0A9-FC33F72F4E4B}" type="pres">
      <dgm:prSet presAssocID="{9968E3CA-1C01-4DED-970C-1A0882E4FF69}" presName="parentLin" presStyleCnt="0"/>
      <dgm:spPr/>
    </dgm:pt>
    <dgm:pt modelId="{2BB6BB17-0B5B-415E-8D6F-20434953C49C}" type="pres">
      <dgm:prSet presAssocID="{9968E3CA-1C01-4DED-970C-1A0882E4FF69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CC7B0B6A-7A01-49A6-8C4A-9F16D681D9A2}" type="pres">
      <dgm:prSet presAssocID="{9968E3CA-1C01-4DED-970C-1A0882E4FF69}" presName="parentText" presStyleLbl="node1" presStyleIdx="0" presStyleCnt="3" custScaleX="114997" custLinFactNeighborX="-9987" custLinFactNeighborY="-8770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D81B73-0537-4ECA-86A8-45AFCA0F0A07}" type="pres">
      <dgm:prSet presAssocID="{9968E3CA-1C01-4DED-970C-1A0882E4FF69}" presName="negativeSpace" presStyleCnt="0"/>
      <dgm:spPr/>
    </dgm:pt>
    <dgm:pt modelId="{EBAD4DC6-F4EB-42B5-B898-A1181CAE560F}" type="pres">
      <dgm:prSet presAssocID="{9968E3CA-1C01-4DED-970C-1A0882E4FF69}" presName="childText" presStyleLbl="conFgAcc1" presStyleIdx="0" presStyleCnt="3">
        <dgm:presLayoutVars>
          <dgm:bulletEnabled val="1"/>
        </dgm:presLayoutVars>
      </dgm:prSet>
      <dgm:spPr/>
    </dgm:pt>
    <dgm:pt modelId="{4B012CD8-F8A2-4592-927D-BB6DADA3C0DB}" type="pres">
      <dgm:prSet presAssocID="{5249FE1A-2F46-4367-BD95-CEF134082A29}" presName="spaceBetweenRectangles" presStyleCnt="0"/>
      <dgm:spPr/>
    </dgm:pt>
    <dgm:pt modelId="{2E59BBCA-44E0-428D-9D70-4AB0F5439141}" type="pres">
      <dgm:prSet presAssocID="{6B2E17D7-270F-421D-88A0-FDA4549F82D9}" presName="parentLin" presStyleCnt="0"/>
      <dgm:spPr/>
    </dgm:pt>
    <dgm:pt modelId="{EDEE7511-ED6C-4309-8491-0E93CD93E4ED}" type="pres">
      <dgm:prSet presAssocID="{6B2E17D7-270F-421D-88A0-FDA4549F82D9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937661C9-E08F-4FDC-AA70-0A8769E9F8E7}" type="pres">
      <dgm:prSet presAssocID="{6B2E17D7-270F-421D-88A0-FDA4549F82D9}" presName="parentText" presStyleLbl="node1" presStyleIdx="1" presStyleCnt="3" custScaleX="117497" custLinFactNeighborX="-9987" custLinFactNeighborY="-1542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5AE873-325C-474C-B9EB-827119CB9BE7}" type="pres">
      <dgm:prSet presAssocID="{6B2E17D7-270F-421D-88A0-FDA4549F82D9}" presName="negativeSpace" presStyleCnt="0"/>
      <dgm:spPr/>
    </dgm:pt>
    <dgm:pt modelId="{13CF8237-0421-4AE1-A3B8-CC5809459CB9}" type="pres">
      <dgm:prSet presAssocID="{6B2E17D7-270F-421D-88A0-FDA4549F82D9}" presName="childText" presStyleLbl="conFgAcc1" presStyleIdx="1" presStyleCnt="3">
        <dgm:presLayoutVars>
          <dgm:bulletEnabled val="1"/>
        </dgm:presLayoutVars>
      </dgm:prSet>
      <dgm:spPr/>
    </dgm:pt>
    <dgm:pt modelId="{CFA20BAE-D31F-4CF2-B0C4-12C22F5B3664}" type="pres">
      <dgm:prSet presAssocID="{4D44CBFE-793F-400F-ACAF-CDB4615EDA60}" presName="spaceBetweenRectangles" presStyleCnt="0"/>
      <dgm:spPr/>
    </dgm:pt>
    <dgm:pt modelId="{5942970E-FA8E-48C1-9F13-CE172178B190}" type="pres">
      <dgm:prSet presAssocID="{B4EB58F1-2297-438A-B5F4-EAD223A6FD61}" presName="parentLin" presStyleCnt="0"/>
      <dgm:spPr/>
    </dgm:pt>
    <dgm:pt modelId="{8791A903-2CFE-41B0-BA95-822619CB7133}" type="pres">
      <dgm:prSet presAssocID="{B4EB58F1-2297-438A-B5F4-EAD223A6FD61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65DFC8A8-9398-4B38-838A-3D22DD9E4017}" type="pres">
      <dgm:prSet presAssocID="{B4EB58F1-2297-438A-B5F4-EAD223A6FD61}" presName="parentText" presStyleLbl="node1" presStyleIdx="2" presStyleCnt="3" custScaleX="119997" custLinFactNeighborX="-27487" custLinFactNeighborY="-1745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644311-D6A0-4B80-8762-387DAF324CDB}" type="pres">
      <dgm:prSet presAssocID="{B4EB58F1-2297-438A-B5F4-EAD223A6FD61}" presName="negativeSpace" presStyleCnt="0"/>
      <dgm:spPr/>
    </dgm:pt>
    <dgm:pt modelId="{D696F12A-8EF3-4069-B955-4284A3324081}" type="pres">
      <dgm:prSet presAssocID="{B4EB58F1-2297-438A-B5F4-EAD223A6FD6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3BF3089-7A30-44C1-AF56-8F3BB424DAF2}" srcId="{D2D492F3-1556-4876-B266-B6A84DA05D22}" destId="{B4EB58F1-2297-438A-B5F4-EAD223A6FD61}" srcOrd="2" destOrd="0" parTransId="{A92E3377-1189-43F1-BAE5-AC3B912F005B}" sibTransId="{8917E353-7AD5-48FC-B500-6F789E4E27BD}"/>
    <dgm:cxn modelId="{F58B9CB5-E1B9-4C96-8C99-B7208C89A160}" srcId="{D2D492F3-1556-4876-B266-B6A84DA05D22}" destId="{9968E3CA-1C01-4DED-970C-1A0882E4FF69}" srcOrd="0" destOrd="0" parTransId="{376C052A-8689-4296-A850-B5FE501FE6C1}" sibTransId="{5249FE1A-2F46-4367-BD95-CEF134082A29}"/>
    <dgm:cxn modelId="{2FFF0073-C5FD-45C3-8247-B6A9BC86118E}" type="presOf" srcId="{6B2E17D7-270F-421D-88A0-FDA4549F82D9}" destId="{EDEE7511-ED6C-4309-8491-0E93CD93E4ED}" srcOrd="0" destOrd="0" presId="urn:microsoft.com/office/officeart/2005/8/layout/list1"/>
    <dgm:cxn modelId="{26F2A5A2-E17D-433D-8489-741332FB0A30}" type="presOf" srcId="{6B2E17D7-270F-421D-88A0-FDA4549F82D9}" destId="{937661C9-E08F-4FDC-AA70-0A8769E9F8E7}" srcOrd="1" destOrd="0" presId="urn:microsoft.com/office/officeart/2005/8/layout/list1"/>
    <dgm:cxn modelId="{31E4D7EB-37EA-4158-AD98-5AFD7C35D18C}" srcId="{D2D492F3-1556-4876-B266-B6A84DA05D22}" destId="{6B2E17D7-270F-421D-88A0-FDA4549F82D9}" srcOrd="1" destOrd="0" parTransId="{FAE991F0-46B6-43F0-BDEE-C17263401193}" sibTransId="{4D44CBFE-793F-400F-ACAF-CDB4615EDA60}"/>
    <dgm:cxn modelId="{2FAD7704-90B8-46CA-BD53-0CB412EE8055}" type="presOf" srcId="{9968E3CA-1C01-4DED-970C-1A0882E4FF69}" destId="{CC7B0B6A-7A01-49A6-8C4A-9F16D681D9A2}" srcOrd="1" destOrd="0" presId="urn:microsoft.com/office/officeart/2005/8/layout/list1"/>
    <dgm:cxn modelId="{9BE4A96C-ED0D-4BC1-8236-92B5C072B6A2}" type="presOf" srcId="{B4EB58F1-2297-438A-B5F4-EAD223A6FD61}" destId="{8791A903-2CFE-41B0-BA95-822619CB7133}" srcOrd="0" destOrd="0" presId="urn:microsoft.com/office/officeart/2005/8/layout/list1"/>
    <dgm:cxn modelId="{E48335AE-1C37-46CA-BB10-599829391F87}" type="presOf" srcId="{B4EB58F1-2297-438A-B5F4-EAD223A6FD61}" destId="{65DFC8A8-9398-4B38-838A-3D22DD9E4017}" srcOrd="1" destOrd="0" presId="urn:microsoft.com/office/officeart/2005/8/layout/list1"/>
    <dgm:cxn modelId="{30973D72-9D23-46BA-B86D-31A51096DE56}" type="presOf" srcId="{9968E3CA-1C01-4DED-970C-1A0882E4FF69}" destId="{2BB6BB17-0B5B-415E-8D6F-20434953C49C}" srcOrd="0" destOrd="0" presId="urn:microsoft.com/office/officeart/2005/8/layout/list1"/>
    <dgm:cxn modelId="{1DD03F50-88F8-4469-BAC4-C037BEE2FC46}" type="presOf" srcId="{D2D492F3-1556-4876-B266-B6A84DA05D22}" destId="{EFCDE323-F7CE-4669-A8D0-45A5538C6178}" srcOrd="0" destOrd="0" presId="urn:microsoft.com/office/officeart/2005/8/layout/list1"/>
    <dgm:cxn modelId="{462001F5-A2A7-47FA-B47C-D60552108684}" type="presParOf" srcId="{EFCDE323-F7CE-4669-A8D0-45A5538C6178}" destId="{89DEBCA2-801A-41BF-A0A9-FC33F72F4E4B}" srcOrd="0" destOrd="0" presId="urn:microsoft.com/office/officeart/2005/8/layout/list1"/>
    <dgm:cxn modelId="{4385407A-7DE1-43D8-B8B5-D64437CA7636}" type="presParOf" srcId="{89DEBCA2-801A-41BF-A0A9-FC33F72F4E4B}" destId="{2BB6BB17-0B5B-415E-8D6F-20434953C49C}" srcOrd="0" destOrd="0" presId="urn:microsoft.com/office/officeart/2005/8/layout/list1"/>
    <dgm:cxn modelId="{4F78DFCB-1AEC-44FB-AF3B-693F65D70493}" type="presParOf" srcId="{89DEBCA2-801A-41BF-A0A9-FC33F72F4E4B}" destId="{CC7B0B6A-7A01-49A6-8C4A-9F16D681D9A2}" srcOrd="1" destOrd="0" presId="urn:microsoft.com/office/officeart/2005/8/layout/list1"/>
    <dgm:cxn modelId="{C88993AC-B32D-46FA-A22D-FDB833472003}" type="presParOf" srcId="{EFCDE323-F7CE-4669-A8D0-45A5538C6178}" destId="{27D81B73-0537-4ECA-86A8-45AFCA0F0A07}" srcOrd="1" destOrd="0" presId="urn:microsoft.com/office/officeart/2005/8/layout/list1"/>
    <dgm:cxn modelId="{11F58D99-E98F-4EFE-A748-4DBF10ECD4CA}" type="presParOf" srcId="{EFCDE323-F7CE-4669-A8D0-45A5538C6178}" destId="{EBAD4DC6-F4EB-42B5-B898-A1181CAE560F}" srcOrd="2" destOrd="0" presId="urn:microsoft.com/office/officeart/2005/8/layout/list1"/>
    <dgm:cxn modelId="{13AB7392-7AB2-432E-822D-6EF56F37013D}" type="presParOf" srcId="{EFCDE323-F7CE-4669-A8D0-45A5538C6178}" destId="{4B012CD8-F8A2-4592-927D-BB6DADA3C0DB}" srcOrd="3" destOrd="0" presId="urn:microsoft.com/office/officeart/2005/8/layout/list1"/>
    <dgm:cxn modelId="{EC8EE5DF-D283-41C7-A242-1F6748A3F0E2}" type="presParOf" srcId="{EFCDE323-F7CE-4669-A8D0-45A5538C6178}" destId="{2E59BBCA-44E0-428D-9D70-4AB0F5439141}" srcOrd="4" destOrd="0" presId="urn:microsoft.com/office/officeart/2005/8/layout/list1"/>
    <dgm:cxn modelId="{80638DB6-15B0-426F-84E7-16707BDAE349}" type="presParOf" srcId="{2E59BBCA-44E0-428D-9D70-4AB0F5439141}" destId="{EDEE7511-ED6C-4309-8491-0E93CD93E4ED}" srcOrd="0" destOrd="0" presId="urn:microsoft.com/office/officeart/2005/8/layout/list1"/>
    <dgm:cxn modelId="{3D17AC87-664A-4A59-A181-17C2E902EC7C}" type="presParOf" srcId="{2E59BBCA-44E0-428D-9D70-4AB0F5439141}" destId="{937661C9-E08F-4FDC-AA70-0A8769E9F8E7}" srcOrd="1" destOrd="0" presId="urn:microsoft.com/office/officeart/2005/8/layout/list1"/>
    <dgm:cxn modelId="{AC612270-6C59-49B1-BECD-B9895D6A968B}" type="presParOf" srcId="{EFCDE323-F7CE-4669-A8D0-45A5538C6178}" destId="{0D5AE873-325C-474C-B9EB-827119CB9BE7}" srcOrd="5" destOrd="0" presId="urn:microsoft.com/office/officeart/2005/8/layout/list1"/>
    <dgm:cxn modelId="{CB78F0EA-29F2-4831-903B-FDDCDA431C68}" type="presParOf" srcId="{EFCDE323-F7CE-4669-A8D0-45A5538C6178}" destId="{13CF8237-0421-4AE1-A3B8-CC5809459CB9}" srcOrd="6" destOrd="0" presId="urn:microsoft.com/office/officeart/2005/8/layout/list1"/>
    <dgm:cxn modelId="{17477810-1A34-4229-9B48-4079C1A26964}" type="presParOf" srcId="{EFCDE323-F7CE-4669-A8D0-45A5538C6178}" destId="{CFA20BAE-D31F-4CF2-B0C4-12C22F5B3664}" srcOrd="7" destOrd="0" presId="urn:microsoft.com/office/officeart/2005/8/layout/list1"/>
    <dgm:cxn modelId="{2F82C4D7-50F3-4077-9DA5-224613E9E419}" type="presParOf" srcId="{EFCDE323-F7CE-4669-A8D0-45A5538C6178}" destId="{5942970E-FA8E-48C1-9F13-CE172178B190}" srcOrd="8" destOrd="0" presId="urn:microsoft.com/office/officeart/2005/8/layout/list1"/>
    <dgm:cxn modelId="{7F861A2D-F8C2-47D8-B72C-B498A5DC811C}" type="presParOf" srcId="{5942970E-FA8E-48C1-9F13-CE172178B190}" destId="{8791A903-2CFE-41B0-BA95-822619CB7133}" srcOrd="0" destOrd="0" presId="urn:microsoft.com/office/officeart/2005/8/layout/list1"/>
    <dgm:cxn modelId="{33E013A9-255E-441C-9563-5458B5513717}" type="presParOf" srcId="{5942970E-FA8E-48C1-9F13-CE172178B190}" destId="{65DFC8A8-9398-4B38-838A-3D22DD9E4017}" srcOrd="1" destOrd="0" presId="urn:microsoft.com/office/officeart/2005/8/layout/list1"/>
    <dgm:cxn modelId="{53CD203B-508D-460A-8A80-E22CD8AE685A}" type="presParOf" srcId="{EFCDE323-F7CE-4669-A8D0-45A5538C6178}" destId="{10644311-D6A0-4B80-8762-387DAF324CDB}" srcOrd="9" destOrd="0" presId="urn:microsoft.com/office/officeart/2005/8/layout/list1"/>
    <dgm:cxn modelId="{D132E020-CBB1-40AC-A30B-DE6128BB8BC4}" type="presParOf" srcId="{EFCDE323-F7CE-4669-A8D0-45A5538C6178}" destId="{D696F12A-8EF3-4069-B955-4284A332408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8D5154-8819-44FD-A7A1-FB5E8BC2E5CA}" type="doc">
      <dgm:prSet loTypeId="urn:microsoft.com/office/officeart/2005/8/layout/default#1" loCatId="list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ru-RU"/>
        </a:p>
      </dgm:t>
    </dgm:pt>
    <dgm:pt modelId="{71013435-F492-4E2B-8547-46D77B8D7C85}">
      <dgm:prSet phldrT="[Текст]" custT="1"/>
      <dgm:spPr/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Реабилитационные мероприятия</a:t>
          </a:r>
          <a:endParaRPr lang="ru-RU" sz="2800" dirty="0">
            <a:solidFill>
              <a:schemeClr val="tx1"/>
            </a:solidFill>
          </a:endParaRPr>
        </a:p>
      </dgm:t>
    </dgm:pt>
    <dgm:pt modelId="{8818F9AA-C25E-4B3E-A2B0-015578F33A8F}" type="parTrans" cxnId="{34951139-CC47-4502-A76B-33D5B2FA3CEE}">
      <dgm:prSet/>
      <dgm:spPr/>
      <dgm:t>
        <a:bodyPr/>
        <a:lstStyle/>
        <a:p>
          <a:endParaRPr lang="ru-RU"/>
        </a:p>
      </dgm:t>
    </dgm:pt>
    <dgm:pt modelId="{21EB13AB-7F51-4635-8742-1A827FCA3E67}" type="sibTrans" cxnId="{34951139-CC47-4502-A76B-33D5B2FA3CEE}">
      <dgm:prSet/>
      <dgm:spPr/>
      <dgm:t>
        <a:bodyPr/>
        <a:lstStyle/>
        <a:p>
          <a:endParaRPr lang="ru-RU"/>
        </a:p>
      </dgm:t>
    </dgm:pt>
    <dgm:pt modelId="{2FE09179-0E57-4DEC-8F7E-4AE741BB353C}">
      <dgm:prSet phldrT="[Текст]" custT="1"/>
      <dgm:spPr/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Специально-организованная двигательная активность ребенка</a:t>
          </a:r>
          <a:endParaRPr lang="ru-RU" sz="2800" dirty="0">
            <a:solidFill>
              <a:schemeClr val="tx1"/>
            </a:solidFill>
          </a:endParaRPr>
        </a:p>
      </dgm:t>
    </dgm:pt>
    <dgm:pt modelId="{6DAE04B0-EDF8-492D-B014-E5F37E2CF555}" type="parTrans" cxnId="{73DE28ED-3383-4321-B2DC-33C703040FD7}">
      <dgm:prSet/>
      <dgm:spPr/>
      <dgm:t>
        <a:bodyPr/>
        <a:lstStyle/>
        <a:p>
          <a:endParaRPr lang="ru-RU"/>
        </a:p>
      </dgm:t>
    </dgm:pt>
    <dgm:pt modelId="{5032943D-C131-4701-AD9A-BB03050F088A}" type="sibTrans" cxnId="{73DE28ED-3383-4321-B2DC-33C703040FD7}">
      <dgm:prSet/>
      <dgm:spPr/>
      <dgm:t>
        <a:bodyPr/>
        <a:lstStyle/>
        <a:p>
          <a:endParaRPr lang="ru-RU"/>
        </a:p>
      </dgm:t>
    </dgm:pt>
    <dgm:pt modelId="{40C5B2AA-0DB9-40DD-B2CA-B9FFE60E639B}">
      <dgm:prSet phldrT="[Текст]" custT="1"/>
      <dgm:spPr/>
      <dgm:t>
        <a:bodyPr/>
        <a:lstStyle/>
        <a:p>
          <a:r>
            <a:rPr lang="ru-RU" sz="3600" dirty="0" smtClean="0">
              <a:solidFill>
                <a:schemeClr val="tx1"/>
              </a:solidFill>
            </a:rPr>
            <a:t>Обучение детей элементарным приемам ЗОЖ</a:t>
          </a:r>
          <a:endParaRPr lang="ru-RU" sz="3600" dirty="0">
            <a:solidFill>
              <a:schemeClr val="tx1"/>
            </a:solidFill>
          </a:endParaRPr>
        </a:p>
      </dgm:t>
    </dgm:pt>
    <dgm:pt modelId="{2FF6588F-13DD-4FF2-BC69-1D59E8BEF7A5}" type="parTrans" cxnId="{1102E11C-14E4-40C5-A7C6-662A5EACCCF7}">
      <dgm:prSet/>
      <dgm:spPr/>
      <dgm:t>
        <a:bodyPr/>
        <a:lstStyle/>
        <a:p>
          <a:endParaRPr lang="ru-RU"/>
        </a:p>
      </dgm:t>
    </dgm:pt>
    <dgm:pt modelId="{70FD5C7F-39D4-4158-A1C1-17D40AAB9C0A}" type="sibTrans" cxnId="{1102E11C-14E4-40C5-A7C6-662A5EACCCF7}">
      <dgm:prSet/>
      <dgm:spPr/>
      <dgm:t>
        <a:bodyPr/>
        <a:lstStyle/>
        <a:p>
          <a:endParaRPr lang="ru-RU"/>
        </a:p>
      </dgm:t>
    </dgm:pt>
    <dgm:pt modelId="{F3E2796D-AC39-48DE-97CE-BB438919AF89}" type="pres">
      <dgm:prSet presAssocID="{E68D5154-8819-44FD-A7A1-FB5E8BC2E5C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65BB156-9566-4DD7-B8D7-C0BD8D2590BE}" type="pres">
      <dgm:prSet presAssocID="{71013435-F492-4E2B-8547-46D77B8D7C85}" presName="node" presStyleLbl="node1" presStyleIdx="0" presStyleCnt="3" custScaleX="152240" custScaleY="159696" custLinFactNeighborX="-2555" custLinFactNeighborY="62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A1A981-4BF8-4F04-9592-B170B7507E5A}" type="pres">
      <dgm:prSet presAssocID="{21EB13AB-7F51-4635-8742-1A827FCA3E67}" presName="sibTrans" presStyleCnt="0"/>
      <dgm:spPr/>
    </dgm:pt>
    <dgm:pt modelId="{361DA044-866F-452F-AAF9-E403E3F34F17}" type="pres">
      <dgm:prSet presAssocID="{2FE09179-0E57-4DEC-8F7E-4AE741BB353C}" presName="node" presStyleLbl="node1" presStyleIdx="1" presStyleCnt="3" custScaleX="152448" custScaleY="159696" custLinFactNeighborX="-2139" custLinFactNeighborY="63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CAF0E4-3341-47DC-9D9A-8434B2B66D6E}" type="pres">
      <dgm:prSet presAssocID="{5032943D-C131-4701-AD9A-BB03050F088A}" presName="sibTrans" presStyleCnt="0"/>
      <dgm:spPr/>
    </dgm:pt>
    <dgm:pt modelId="{F767FE47-79AA-433E-8050-FE37D12764E3}" type="pres">
      <dgm:prSet presAssocID="{40C5B2AA-0DB9-40DD-B2CA-B9FFE60E639B}" presName="node" presStyleLbl="node1" presStyleIdx="2" presStyleCnt="3" custScaleX="168999" custScaleY="99268" custLinFactNeighborX="1793" custLinFactNeighborY="91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AE84A7D-FB14-462B-BD0B-0C16B5E68D47}" type="presOf" srcId="{71013435-F492-4E2B-8547-46D77B8D7C85}" destId="{665BB156-9566-4DD7-B8D7-C0BD8D2590BE}" srcOrd="0" destOrd="0" presId="urn:microsoft.com/office/officeart/2005/8/layout/default#1"/>
    <dgm:cxn modelId="{34951139-CC47-4502-A76B-33D5B2FA3CEE}" srcId="{E68D5154-8819-44FD-A7A1-FB5E8BC2E5CA}" destId="{71013435-F492-4E2B-8547-46D77B8D7C85}" srcOrd="0" destOrd="0" parTransId="{8818F9AA-C25E-4B3E-A2B0-015578F33A8F}" sibTransId="{21EB13AB-7F51-4635-8742-1A827FCA3E67}"/>
    <dgm:cxn modelId="{EF2786CA-4573-4B4D-982A-2F4469A5EA28}" type="presOf" srcId="{2FE09179-0E57-4DEC-8F7E-4AE741BB353C}" destId="{361DA044-866F-452F-AAF9-E403E3F34F17}" srcOrd="0" destOrd="0" presId="urn:microsoft.com/office/officeart/2005/8/layout/default#1"/>
    <dgm:cxn modelId="{8B252CB1-92E6-4865-9E56-019C710389E4}" type="presOf" srcId="{E68D5154-8819-44FD-A7A1-FB5E8BC2E5CA}" destId="{F3E2796D-AC39-48DE-97CE-BB438919AF89}" srcOrd="0" destOrd="0" presId="urn:microsoft.com/office/officeart/2005/8/layout/default#1"/>
    <dgm:cxn modelId="{1102E11C-14E4-40C5-A7C6-662A5EACCCF7}" srcId="{E68D5154-8819-44FD-A7A1-FB5E8BC2E5CA}" destId="{40C5B2AA-0DB9-40DD-B2CA-B9FFE60E639B}" srcOrd="2" destOrd="0" parTransId="{2FF6588F-13DD-4FF2-BC69-1D59E8BEF7A5}" sibTransId="{70FD5C7F-39D4-4158-A1C1-17D40AAB9C0A}"/>
    <dgm:cxn modelId="{73DE28ED-3383-4321-B2DC-33C703040FD7}" srcId="{E68D5154-8819-44FD-A7A1-FB5E8BC2E5CA}" destId="{2FE09179-0E57-4DEC-8F7E-4AE741BB353C}" srcOrd="1" destOrd="0" parTransId="{6DAE04B0-EDF8-492D-B014-E5F37E2CF555}" sibTransId="{5032943D-C131-4701-AD9A-BB03050F088A}"/>
    <dgm:cxn modelId="{28DBEBEE-5A86-498E-A34E-D6C84EB7C13E}" type="presOf" srcId="{40C5B2AA-0DB9-40DD-B2CA-B9FFE60E639B}" destId="{F767FE47-79AA-433E-8050-FE37D12764E3}" srcOrd="0" destOrd="0" presId="urn:microsoft.com/office/officeart/2005/8/layout/default#1"/>
    <dgm:cxn modelId="{FB23B2C4-2624-425A-9DF3-E020D9FF748E}" type="presParOf" srcId="{F3E2796D-AC39-48DE-97CE-BB438919AF89}" destId="{665BB156-9566-4DD7-B8D7-C0BD8D2590BE}" srcOrd="0" destOrd="0" presId="urn:microsoft.com/office/officeart/2005/8/layout/default#1"/>
    <dgm:cxn modelId="{363A0E5F-7300-4778-826F-005B29DF5256}" type="presParOf" srcId="{F3E2796D-AC39-48DE-97CE-BB438919AF89}" destId="{19A1A981-4BF8-4F04-9592-B170B7507E5A}" srcOrd="1" destOrd="0" presId="urn:microsoft.com/office/officeart/2005/8/layout/default#1"/>
    <dgm:cxn modelId="{0FE6E512-BFF2-4E25-BB1C-83BBC1B1BF19}" type="presParOf" srcId="{F3E2796D-AC39-48DE-97CE-BB438919AF89}" destId="{361DA044-866F-452F-AAF9-E403E3F34F17}" srcOrd="2" destOrd="0" presId="urn:microsoft.com/office/officeart/2005/8/layout/default#1"/>
    <dgm:cxn modelId="{4A97E087-7054-47B6-A5E8-1C61BD68C2D0}" type="presParOf" srcId="{F3E2796D-AC39-48DE-97CE-BB438919AF89}" destId="{59CAF0E4-3341-47DC-9D9A-8434B2B66D6E}" srcOrd="3" destOrd="0" presId="urn:microsoft.com/office/officeart/2005/8/layout/default#1"/>
    <dgm:cxn modelId="{EC08A172-AB3E-4518-8319-B53282CF61D7}" type="presParOf" srcId="{F3E2796D-AC39-48DE-97CE-BB438919AF89}" destId="{F767FE47-79AA-433E-8050-FE37D12764E3}" srcOrd="4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B80D820-0989-42D7-BD39-251D7ECDD2A7}" type="doc">
      <dgm:prSet loTypeId="urn:microsoft.com/office/officeart/2005/8/layout/cycle7" loCatId="cycle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ru-RU"/>
        </a:p>
      </dgm:t>
    </dgm:pt>
    <dgm:pt modelId="{25864625-BB43-4160-8FE0-0B7A3552164E}">
      <dgm:prSet phldrT="[Текст]" custT="1"/>
      <dgm:spPr/>
      <dgm:t>
        <a:bodyPr/>
        <a:lstStyle/>
        <a:p>
          <a:r>
            <a:rPr lang="ru-RU" sz="3600" dirty="0" smtClean="0">
              <a:solidFill>
                <a:schemeClr val="tx1"/>
              </a:solidFill>
            </a:rPr>
            <a:t>Принцип научности</a:t>
          </a:r>
          <a:endParaRPr lang="ru-RU" sz="3600" dirty="0">
            <a:solidFill>
              <a:schemeClr val="tx1"/>
            </a:solidFill>
          </a:endParaRPr>
        </a:p>
      </dgm:t>
    </dgm:pt>
    <dgm:pt modelId="{5E1E3B7B-14B4-4E73-B12C-AC8D589CCC6B}" type="parTrans" cxnId="{DBDB5D5C-9E16-408A-8023-4E05605FB751}">
      <dgm:prSet/>
      <dgm:spPr/>
      <dgm:t>
        <a:bodyPr/>
        <a:lstStyle/>
        <a:p>
          <a:endParaRPr lang="ru-RU"/>
        </a:p>
      </dgm:t>
    </dgm:pt>
    <dgm:pt modelId="{FFFC1CDC-0EF2-411F-B090-74B04F8D0A52}" type="sibTrans" cxnId="{DBDB5D5C-9E16-408A-8023-4E05605FB751}">
      <dgm:prSet/>
      <dgm:spPr/>
      <dgm:t>
        <a:bodyPr/>
        <a:lstStyle/>
        <a:p>
          <a:endParaRPr lang="ru-RU"/>
        </a:p>
      </dgm:t>
    </dgm:pt>
    <dgm:pt modelId="{EDFA7F1B-A6B3-418E-9DA0-AEBDC56128E2}">
      <dgm:prSet phldrT="[Текст]" custT="1"/>
      <dgm:spPr/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Принцип интегративности</a:t>
          </a:r>
          <a:endParaRPr lang="ru-RU" sz="2800" dirty="0">
            <a:solidFill>
              <a:schemeClr val="tx1"/>
            </a:solidFill>
          </a:endParaRPr>
        </a:p>
      </dgm:t>
    </dgm:pt>
    <dgm:pt modelId="{5EBB1B49-C350-4706-95C3-524C5B5AC3DF}" type="parTrans" cxnId="{2CF1128C-07FB-4429-BA13-C893B5A9384C}">
      <dgm:prSet/>
      <dgm:spPr/>
      <dgm:t>
        <a:bodyPr/>
        <a:lstStyle/>
        <a:p>
          <a:endParaRPr lang="ru-RU"/>
        </a:p>
      </dgm:t>
    </dgm:pt>
    <dgm:pt modelId="{E80AAE15-7D8A-4D23-A2C9-F8766E20D715}" type="sibTrans" cxnId="{2CF1128C-07FB-4429-BA13-C893B5A9384C}">
      <dgm:prSet/>
      <dgm:spPr/>
      <dgm:t>
        <a:bodyPr/>
        <a:lstStyle/>
        <a:p>
          <a:endParaRPr lang="ru-RU"/>
        </a:p>
      </dgm:t>
    </dgm:pt>
    <dgm:pt modelId="{79A3A33F-829D-43AB-8777-C6DD12D00222}">
      <dgm:prSet phldrT="[Текст]" custT="1"/>
      <dgm:spPr/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Принцип активности и сознательности</a:t>
          </a:r>
          <a:endParaRPr lang="ru-RU" sz="2800" dirty="0">
            <a:solidFill>
              <a:schemeClr val="tx1"/>
            </a:solidFill>
          </a:endParaRPr>
        </a:p>
      </dgm:t>
    </dgm:pt>
    <dgm:pt modelId="{550E20DC-63D3-4168-9B23-FAD54C6A47BF}" type="parTrans" cxnId="{032A7A24-C4A5-45F3-B39E-4EDD758D8711}">
      <dgm:prSet/>
      <dgm:spPr/>
      <dgm:t>
        <a:bodyPr/>
        <a:lstStyle/>
        <a:p>
          <a:endParaRPr lang="ru-RU"/>
        </a:p>
      </dgm:t>
    </dgm:pt>
    <dgm:pt modelId="{A77381BD-6CF6-4235-9B68-F07CEBB1888B}" type="sibTrans" cxnId="{032A7A24-C4A5-45F3-B39E-4EDD758D8711}">
      <dgm:prSet/>
      <dgm:spPr/>
      <dgm:t>
        <a:bodyPr/>
        <a:lstStyle/>
        <a:p>
          <a:endParaRPr lang="ru-RU"/>
        </a:p>
      </dgm:t>
    </dgm:pt>
    <dgm:pt modelId="{3EE43DB0-7FEC-4935-A2E4-50741C17CDA2}" type="pres">
      <dgm:prSet presAssocID="{8B80D820-0989-42D7-BD39-251D7ECDD2A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57F0507-435D-47CF-A51E-6B2B23B42744}" type="pres">
      <dgm:prSet presAssocID="{25864625-BB43-4160-8FE0-0B7A3552164E}" presName="node" presStyleLbl="node1" presStyleIdx="0" presStyleCnt="3" custScaleX="192503" custRadScaleRad="81452" custRadScaleInc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54588D-C76B-40F3-9E62-5512B5A3CF8F}" type="pres">
      <dgm:prSet presAssocID="{FFFC1CDC-0EF2-411F-B090-74B04F8D0A52}" presName="sibTrans" presStyleLbl="sibTrans2D1" presStyleIdx="0" presStyleCnt="3"/>
      <dgm:spPr/>
      <dgm:t>
        <a:bodyPr/>
        <a:lstStyle/>
        <a:p>
          <a:endParaRPr lang="ru-RU"/>
        </a:p>
      </dgm:t>
    </dgm:pt>
    <dgm:pt modelId="{31CEC120-AF62-4E3F-82C4-76676648DBD0}" type="pres">
      <dgm:prSet presAssocID="{FFFC1CDC-0EF2-411F-B090-74B04F8D0A52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1319B1CD-09B3-4C7F-92AA-FE923A07409A}" type="pres">
      <dgm:prSet presAssocID="{EDFA7F1B-A6B3-418E-9DA0-AEBDC56128E2}" presName="node" presStyleLbl="node1" presStyleIdx="1" presStyleCnt="3" custScaleX="139861" custScaleY="157435" custRadScaleRad="94694" custRadScaleInc="-141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CA80DC-5A6A-4D36-AFDF-0568EB18DB46}" type="pres">
      <dgm:prSet presAssocID="{E80AAE15-7D8A-4D23-A2C9-F8766E20D715}" presName="sibTrans" presStyleLbl="sibTrans2D1" presStyleIdx="1" presStyleCnt="3"/>
      <dgm:spPr/>
      <dgm:t>
        <a:bodyPr/>
        <a:lstStyle/>
        <a:p>
          <a:endParaRPr lang="ru-RU"/>
        </a:p>
      </dgm:t>
    </dgm:pt>
    <dgm:pt modelId="{2BC1F9F0-7501-4D73-8BD7-66BD9A8AD52E}" type="pres">
      <dgm:prSet presAssocID="{E80AAE15-7D8A-4D23-A2C9-F8766E20D715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9A1ABB43-774D-4799-8D9D-0198C63DAF57}" type="pres">
      <dgm:prSet presAssocID="{79A3A33F-829D-43AB-8777-C6DD12D00222}" presName="node" presStyleLbl="node1" presStyleIdx="2" presStyleCnt="3" custScaleX="143919" custScaleY="164140" custRadScaleRad="96996" custRadScaleInc="137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439D67-F7E1-4EE3-A681-02CE99C059C2}" type="pres">
      <dgm:prSet presAssocID="{A77381BD-6CF6-4235-9B68-F07CEBB1888B}" presName="sibTrans" presStyleLbl="sibTrans2D1" presStyleIdx="2" presStyleCnt="3"/>
      <dgm:spPr/>
      <dgm:t>
        <a:bodyPr/>
        <a:lstStyle/>
        <a:p>
          <a:endParaRPr lang="ru-RU"/>
        </a:p>
      </dgm:t>
    </dgm:pt>
    <dgm:pt modelId="{121D23DF-AE4A-4406-A96D-43156B01B979}" type="pres">
      <dgm:prSet presAssocID="{A77381BD-6CF6-4235-9B68-F07CEBB1888B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3D6D3518-8AEF-4B3C-A138-B4251A17FD77}" type="presOf" srcId="{A77381BD-6CF6-4235-9B68-F07CEBB1888B}" destId="{121D23DF-AE4A-4406-A96D-43156B01B979}" srcOrd="1" destOrd="0" presId="urn:microsoft.com/office/officeart/2005/8/layout/cycle7"/>
    <dgm:cxn modelId="{C51E97DC-02D2-4192-819C-A31067C0605B}" type="presOf" srcId="{25864625-BB43-4160-8FE0-0B7A3552164E}" destId="{257F0507-435D-47CF-A51E-6B2B23B42744}" srcOrd="0" destOrd="0" presId="urn:microsoft.com/office/officeart/2005/8/layout/cycle7"/>
    <dgm:cxn modelId="{991478D5-B46A-453C-8F9A-9EABCE4215DE}" type="presOf" srcId="{EDFA7F1B-A6B3-418E-9DA0-AEBDC56128E2}" destId="{1319B1CD-09B3-4C7F-92AA-FE923A07409A}" srcOrd="0" destOrd="0" presId="urn:microsoft.com/office/officeart/2005/8/layout/cycle7"/>
    <dgm:cxn modelId="{CDF2A5F2-396C-471D-A8EB-146CBEB3EE37}" type="presOf" srcId="{FFFC1CDC-0EF2-411F-B090-74B04F8D0A52}" destId="{31CEC120-AF62-4E3F-82C4-76676648DBD0}" srcOrd="1" destOrd="0" presId="urn:microsoft.com/office/officeart/2005/8/layout/cycle7"/>
    <dgm:cxn modelId="{2CF1128C-07FB-4429-BA13-C893B5A9384C}" srcId="{8B80D820-0989-42D7-BD39-251D7ECDD2A7}" destId="{EDFA7F1B-A6B3-418E-9DA0-AEBDC56128E2}" srcOrd="1" destOrd="0" parTransId="{5EBB1B49-C350-4706-95C3-524C5B5AC3DF}" sibTransId="{E80AAE15-7D8A-4D23-A2C9-F8766E20D715}"/>
    <dgm:cxn modelId="{032A7A24-C4A5-45F3-B39E-4EDD758D8711}" srcId="{8B80D820-0989-42D7-BD39-251D7ECDD2A7}" destId="{79A3A33F-829D-43AB-8777-C6DD12D00222}" srcOrd="2" destOrd="0" parTransId="{550E20DC-63D3-4168-9B23-FAD54C6A47BF}" sibTransId="{A77381BD-6CF6-4235-9B68-F07CEBB1888B}"/>
    <dgm:cxn modelId="{C11308F5-FBFF-475D-A7E3-F55CA92E8EEF}" type="presOf" srcId="{A77381BD-6CF6-4235-9B68-F07CEBB1888B}" destId="{42439D67-F7E1-4EE3-A681-02CE99C059C2}" srcOrd="0" destOrd="0" presId="urn:microsoft.com/office/officeart/2005/8/layout/cycle7"/>
    <dgm:cxn modelId="{AD06AA31-56C9-4D68-BEE3-BE0B65C0C40E}" type="presOf" srcId="{FFFC1CDC-0EF2-411F-B090-74B04F8D0A52}" destId="{CD54588D-C76B-40F3-9E62-5512B5A3CF8F}" srcOrd="0" destOrd="0" presId="urn:microsoft.com/office/officeart/2005/8/layout/cycle7"/>
    <dgm:cxn modelId="{CF64D7F5-DDEE-46E0-B1AD-A67E5D27E297}" type="presOf" srcId="{79A3A33F-829D-43AB-8777-C6DD12D00222}" destId="{9A1ABB43-774D-4799-8D9D-0198C63DAF57}" srcOrd="0" destOrd="0" presId="urn:microsoft.com/office/officeart/2005/8/layout/cycle7"/>
    <dgm:cxn modelId="{16FFFCC1-5FDC-4CFB-8FCC-1CDB5291DF84}" type="presOf" srcId="{8B80D820-0989-42D7-BD39-251D7ECDD2A7}" destId="{3EE43DB0-7FEC-4935-A2E4-50741C17CDA2}" srcOrd="0" destOrd="0" presId="urn:microsoft.com/office/officeart/2005/8/layout/cycle7"/>
    <dgm:cxn modelId="{D8FABB19-31C0-4C97-861D-A0189CBF00A4}" type="presOf" srcId="{E80AAE15-7D8A-4D23-A2C9-F8766E20D715}" destId="{2BC1F9F0-7501-4D73-8BD7-66BD9A8AD52E}" srcOrd="1" destOrd="0" presId="urn:microsoft.com/office/officeart/2005/8/layout/cycle7"/>
    <dgm:cxn modelId="{DBDB5D5C-9E16-408A-8023-4E05605FB751}" srcId="{8B80D820-0989-42D7-BD39-251D7ECDD2A7}" destId="{25864625-BB43-4160-8FE0-0B7A3552164E}" srcOrd="0" destOrd="0" parTransId="{5E1E3B7B-14B4-4E73-B12C-AC8D589CCC6B}" sibTransId="{FFFC1CDC-0EF2-411F-B090-74B04F8D0A52}"/>
    <dgm:cxn modelId="{4B5372DC-237E-42D1-A856-7D9B249999BB}" type="presOf" srcId="{E80AAE15-7D8A-4D23-A2C9-F8766E20D715}" destId="{2ECA80DC-5A6A-4D36-AFDF-0568EB18DB46}" srcOrd="0" destOrd="0" presId="urn:microsoft.com/office/officeart/2005/8/layout/cycle7"/>
    <dgm:cxn modelId="{1D4943ED-84D6-46F8-838D-7686E5CC97FA}" type="presParOf" srcId="{3EE43DB0-7FEC-4935-A2E4-50741C17CDA2}" destId="{257F0507-435D-47CF-A51E-6B2B23B42744}" srcOrd="0" destOrd="0" presId="urn:microsoft.com/office/officeart/2005/8/layout/cycle7"/>
    <dgm:cxn modelId="{7640D9FF-55F1-4B9A-8406-2DAE9A03D301}" type="presParOf" srcId="{3EE43DB0-7FEC-4935-A2E4-50741C17CDA2}" destId="{CD54588D-C76B-40F3-9E62-5512B5A3CF8F}" srcOrd="1" destOrd="0" presId="urn:microsoft.com/office/officeart/2005/8/layout/cycle7"/>
    <dgm:cxn modelId="{E214E6FA-B0C0-4BF7-B8E3-A2054073C9F2}" type="presParOf" srcId="{CD54588D-C76B-40F3-9E62-5512B5A3CF8F}" destId="{31CEC120-AF62-4E3F-82C4-76676648DBD0}" srcOrd="0" destOrd="0" presId="urn:microsoft.com/office/officeart/2005/8/layout/cycle7"/>
    <dgm:cxn modelId="{A61C81F7-0CE4-4CEC-B58B-D73426E24272}" type="presParOf" srcId="{3EE43DB0-7FEC-4935-A2E4-50741C17CDA2}" destId="{1319B1CD-09B3-4C7F-92AA-FE923A07409A}" srcOrd="2" destOrd="0" presId="urn:microsoft.com/office/officeart/2005/8/layout/cycle7"/>
    <dgm:cxn modelId="{ED816C24-BA01-4B04-A7D2-ECC0B026C334}" type="presParOf" srcId="{3EE43DB0-7FEC-4935-A2E4-50741C17CDA2}" destId="{2ECA80DC-5A6A-4D36-AFDF-0568EB18DB46}" srcOrd="3" destOrd="0" presId="urn:microsoft.com/office/officeart/2005/8/layout/cycle7"/>
    <dgm:cxn modelId="{8814C87D-5B57-4A4A-B56F-D25F1AE2C2D8}" type="presParOf" srcId="{2ECA80DC-5A6A-4D36-AFDF-0568EB18DB46}" destId="{2BC1F9F0-7501-4D73-8BD7-66BD9A8AD52E}" srcOrd="0" destOrd="0" presId="urn:microsoft.com/office/officeart/2005/8/layout/cycle7"/>
    <dgm:cxn modelId="{A0B5A243-D8E2-487E-854E-55F0D67BD64B}" type="presParOf" srcId="{3EE43DB0-7FEC-4935-A2E4-50741C17CDA2}" destId="{9A1ABB43-774D-4799-8D9D-0198C63DAF57}" srcOrd="4" destOrd="0" presId="urn:microsoft.com/office/officeart/2005/8/layout/cycle7"/>
    <dgm:cxn modelId="{BC8AA2CE-B6EC-4CEB-BEF3-1F53D9C7C003}" type="presParOf" srcId="{3EE43DB0-7FEC-4935-A2E4-50741C17CDA2}" destId="{42439D67-F7E1-4EE3-A681-02CE99C059C2}" srcOrd="5" destOrd="0" presId="urn:microsoft.com/office/officeart/2005/8/layout/cycle7"/>
    <dgm:cxn modelId="{58D81E92-5F74-4A6B-B0D6-5374A95719DB}" type="presParOf" srcId="{42439D67-F7E1-4EE3-A681-02CE99C059C2}" destId="{121D23DF-AE4A-4406-A96D-43156B01B979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DFA0BEA-0B0B-4890-846A-FBD8FF726AB2}" type="doc">
      <dgm:prSet loTypeId="urn:microsoft.com/office/officeart/2005/8/layout/vList6" loCatId="process" qsTypeId="urn:microsoft.com/office/officeart/2005/8/quickstyle/simple1#4" qsCatId="simple" csTypeId="urn:microsoft.com/office/officeart/2005/8/colors/accent1_2#4" csCatId="accent1" phldr="1"/>
      <dgm:spPr/>
      <dgm:t>
        <a:bodyPr/>
        <a:lstStyle/>
        <a:p>
          <a:endParaRPr lang="ru-RU"/>
        </a:p>
      </dgm:t>
    </dgm:pt>
    <dgm:pt modelId="{A7E9DA88-24B0-458F-AD42-AAB2D96270E1}">
      <dgm:prSet phldrT="[Текст]" custT="1"/>
      <dgm:spPr/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Интерактивная форма</a:t>
          </a:r>
          <a:endParaRPr lang="ru-RU" sz="2800" dirty="0">
            <a:solidFill>
              <a:schemeClr val="tx1"/>
            </a:solidFill>
          </a:endParaRPr>
        </a:p>
      </dgm:t>
    </dgm:pt>
    <dgm:pt modelId="{D2D20C13-17F3-43B5-B5FF-1CC550C4FAA3}" type="parTrans" cxnId="{699CD862-BC3B-492C-A121-10439BD7EB24}">
      <dgm:prSet/>
      <dgm:spPr/>
      <dgm:t>
        <a:bodyPr/>
        <a:lstStyle/>
        <a:p>
          <a:endParaRPr lang="ru-RU"/>
        </a:p>
      </dgm:t>
    </dgm:pt>
    <dgm:pt modelId="{FA53F9AC-8AA9-48BD-924E-AAD50DE39302}" type="sibTrans" cxnId="{699CD862-BC3B-492C-A121-10439BD7EB24}">
      <dgm:prSet/>
      <dgm:spPr/>
      <dgm:t>
        <a:bodyPr/>
        <a:lstStyle/>
        <a:p>
          <a:endParaRPr lang="ru-RU"/>
        </a:p>
      </dgm:t>
    </dgm:pt>
    <dgm:pt modelId="{8F8293E6-FEED-42C8-A166-D463DF8EDDB6}">
      <dgm:prSet phldrT="[Текст]" custT="1"/>
      <dgm:spPr/>
      <dgm:t>
        <a:bodyPr/>
        <a:lstStyle/>
        <a:p>
          <a:r>
            <a:rPr lang="ru-RU" sz="3200" dirty="0" smtClean="0"/>
            <a:t>Круглый стол</a:t>
          </a:r>
          <a:endParaRPr lang="ru-RU" sz="3200" dirty="0"/>
        </a:p>
      </dgm:t>
    </dgm:pt>
    <dgm:pt modelId="{E4CCACD6-026F-424C-8FCD-DB532D23C174}" type="parTrans" cxnId="{BA65020D-D1B9-4AA5-B30B-91DC2495B1C8}">
      <dgm:prSet/>
      <dgm:spPr/>
      <dgm:t>
        <a:bodyPr/>
        <a:lstStyle/>
        <a:p>
          <a:endParaRPr lang="ru-RU"/>
        </a:p>
      </dgm:t>
    </dgm:pt>
    <dgm:pt modelId="{ADAD3811-AC0E-4557-9CF6-AD13E7953AAC}" type="sibTrans" cxnId="{BA65020D-D1B9-4AA5-B30B-91DC2495B1C8}">
      <dgm:prSet/>
      <dgm:spPr/>
      <dgm:t>
        <a:bodyPr/>
        <a:lstStyle/>
        <a:p>
          <a:endParaRPr lang="ru-RU"/>
        </a:p>
      </dgm:t>
    </dgm:pt>
    <dgm:pt modelId="{2D1B8C18-2DE7-4E1D-A592-C662E7B32EF6}">
      <dgm:prSet phldrT="[Текст]" custT="1"/>
      <dgm:spPr/>
      <dgm:t>
        <a:bodyPr/>
        <a:lstStyle/>
        <a:p>
          <a:r>
            <a:rPr lang="ru-RU" sz="3200" dirty="0" smtClean="0"/>
            <a:t>Анкетирование</a:t>
          </a:r>
          <a:endParaRPr lang="ru-RU" sz="3200" dirty="0"/>
        </a:p>
      </dgm:t>
    </dgm:pt>
    <dgm:pt modelId="{CBFB1C44-26E9-4140-A73B-34C2886EC550}" type="parTrans" cxnId="{0679986C-FD6E-4971-AD27-0057DD62FFD8}">
      <dgm:prSet/>
      <dgm:spPr/>
      <dgm:t>
        <a:bodyPr/>
        <a:lstStyle/>
        <a:p>
          <a:endParaRPr lang="ru-RU"/>
        </a:p>
      </dgm:t>
    </dgm:pt>
    <dgm:pt modelId="{D220A94F-E5D3-41F5-9AD5-03AF28901CB3}" type="sibTrans" cxnId="{0679986C-FD6E-4971-AD27-0057DD62FFD8}">
      <dgm:prSet/>
      <dgm:spPr/>
      <dgm:t>
        <a:bodyPr/>
        <a:lstStyle/>
        <a:p>
          <a:endParaRPr lang="ru-RU"/>
        </a:p>
      </dgm:t>
    </dgm:pt>
    <dgm:pt modelId="{55EAB490-AC7C-4EDA-86DA-3ACA6BE24CDB}">
      <dgm:prSet phldrT="[Текст]" custT="1"/>
      <dgm:spPr/>
      <dgm:t>
        <a:bodyPr/>
        <a:lstStyle/>
        <a:p>
          <a:r>
            <a:rPr lang="ru-RU" sz="3200" dirty="0" smtClean="0">
              <a:solidFill>
                <a:schemeClr val="tx1"/>
              </a:solidFill>
            </a:rPr>
            <a:t>Традиционная форма</a:t>
          </a:r>
          <a:endParaRPr lang="ru-RU" sz="3200" dirty="0">
            <a:solidFill>
              <a:schemeClr val="tx1"/>
            </a:solidFill>
          </a:endParaRPr>
        </a:p>
      </dgm:t>
    </dgm:pt>
    <dgm:pt modelId="{DE2E0747-3128-407E-847F-1A7CE5B2F24E}" type="parTrans" cxnId="{73039C36-678E-4ACB-8ABD-54269A504127}">
      <dgm:prSet/>
      <dgm:spPr/>
      <dgm:t>
        <a:bodyPr/>
        <a:lstStyle/>
        <a:p>
          <a:endParaRPr lang="ru-RU"/>
        </a:p>
      </dgm:t>
    </dgm:pt>
    <dgm:pt modelId="{690DE806-CF39-4F48-A5AE-C875BCA93E4D}" type="sibTrans" cxnId="{73039C36-678E-4ACB-8ABD-54269A504127}">
      <dgm:prSet/>
      <dgm:spPr/>
      <dgm:t>
        <a:bodyPr/>
        <a:lstStyle/>
        <a:p>
          <a:endParaRPr lang="ru-RU"/>
        </a:p>
      </dgm:t>
    </dgm:pt>
    <dgm:pt modelId="{5DFFD5A1-D775-4AB0-A4AB-E065DD17AD6E}">
      <dgm:prSet phldrT="[Текст]" custT="1"/>
      <dgm:spPr/>
      <dgm:t>
        <a:bodyPr/>
        <a:lstStyle/>
        <a:p>
          <a:r>
            <a:rPr lang="ru-RU" sz="2800" dirty="0" smtClean="0"/>
            <a:t>семейные</a:t>
          </a:r>
          <a:r>
            <a:rPr lang="ru-RU" sz="2800" baseline="0" dirty="0" smtClean="0"/>
            <a:t> спортивные соревнования </a:t>
          </a:r>
          <a:endParaRPr lang="ru-RU" sz="2800" dirty="0"/>
        </a:p>
      </dgm:t>
    </dgm:pt>
    <dgm:pt modelId="{369E1D19-A465-4CEA-AC2A-28519A990A6F}" type="parTrans" cxnId="{3BAA9350-D7FB-415D-81EE-0764E0F80E70}">
      <dgm:prSet/>
      <dgm:spPr/>
      <dgm:t>
        <a:bodyPr/>
        <a:lstStyle/>
        <a:p>
          <a:endParaRPr lang="ru-RU"/>
        </a:p>
      </dgm:t>
    </dgm:pt>
    <dgm:pt modelId="{3B3BEEC3-64A1-403C-B622-71B68B2B69E4}" type="sibTrans" cxnId="{3BAA9350-D7FB-415D-81EE-0764E0F80E70}">
      <dgm:prSet/>
      <dgm:spPr/>
      <dgm:t>
        <a:bodyPr/>
        <a:lstStyle/>
        <a:p>
          <a:endParaRPr lang="ru-RU"/>
        </a:p>
      </dgm:t>
    </dgm:pt>
    <dgm:pt modelId="{BB101110-2475-4405-9B42-DC10021D2700}">
      <dgm:prSet phldrT="[Текст]" custT="1"/>
      <dgm:spPr/>
      <dgm:t>
        <a:bodyPr/>
        <a:lstStyle/>
        <a:p>
          <a:r>
            <a:rPr lang="ru-RU" sz="3200" dirty="0" smtClean="0">
              <a:latin typeface="Times New Roman" pitchFamily="18" charset="0"/>
              <a:cs typeface="Times New Roman" pitchFamily="18" charset="0"/>
            </a:rPr>
            <a:t>Родительские собрания</a:t>
          </a:r>
          <a:endParaRPr lang="ru-RU" sz="3200" dirty="0">
            <a:latin typeface="Times New Roman" pitchFamily="18" charset="0"/>
            <a:cs typeface="Times New Roman" pitchFamily="18" charset="0"/>
          </a:endParaRPr>
        </a:p>
      </dgm:t>
    </dgm:pt>
    <dgm:pt modelId="{E1D02C69-D031-496F-ADC4-C1442ED2152C}" type="parTrans" cxnId="{19CD91A5-DBFE-443B-97F5-80B68156BBE1}">
      <dgm:prSet/>
      <dgm:spPr/>
      <dgm:t>
        <a:bodyPr/>
        <a:lstStyle/>
        <a:p>
          <a:endParaRPr lang="ru-RU"/>
        </a:p>
      </dgm:t>
    </dgm:pt>
    <dgm:pt modelId="{A1D9FAEE-D12D-49D0-9161-CB94C9DBFF65}" type="sibTrans" cxnId="{19CD91A5-DBFE-443B-97F5-80B68156BBE1}">
      <dgm:prSet/>
      <dgm:spPr/>
      <dgm:t>
        <a:bodyPr/>
        <a:lstStyle/>
        <a:p>
          <a:endParaRPr lang="ru-RU"/>
        </a:p>
      </dgm:t>
    </dgm:pt>
    <dgm:pt modelId="{DF1DFF04-B7BC-42BF-A319-E74A6D9255AA}" type="pres">
      <dgm:prSet presAssocID="{1DFA0BEA-0B0B-4890-846A-FBD8FF726AB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075B5DB-BA72-4DF6-8B93-C8DFE6CA5CE9}" type="pres">
      <dgm:prSet presAssocID="{A7E9DA88-24B0-458F-AD42-AAB2D96270E1}" presName="linNode" presStyleCnt="0"/>
      <dgm:spPr/>
    </dgm:pt>
    <dgm:pt modelId="{5D436305-3F03-4E5E-9D68-D156BA78B238}" type="pres">
      <dgm:prSet presAssocID="{A7E9DA88-24B0-458F-AD42-AAB2D96270E1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EA65A3-5C2F-4F90-9ACC-4FC1D02BF820}" type="pres">
      <dgm:prSet presAssocID="{A7E9DA88-24B0-458F-AD42-AAB2D96270E1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6BF6DA-E864-4B1D-BB83-34C4CE2A00B6}" type="pres">
      <dgm:prSet presAssocID="{FA53F9AC-8AA9-48BD-924E-AAD50DE39302}" presName="spacing" presStyleCnt="0"/>
      <dgm:spPr/>
    </dgm:pt>
    <dgm:pt modelId="{470FA18A-D6FD-480C-AC9A-5C27CD10D0D7}" type="pres">
      <dgm:prSet presAssocID="{55EAB490-AC7C-4EDA-86DA-3ACA6BE24CDB}" presName="linNode" presStyleCnt="0"/>
      <dgm:spPr/>
    </dgm:pt>
    <dgm:pt modelId="{4D29748F-7B8A-46C2-9758-2D00DA520B8A}" type="pres">
      <dgm:prSet presAssocID="{55EAB490-AC7C-4EDA-86DA-3ACA6BE24CDB}" presName="parentShp" presStyleLbl="node1" presStyleIdx="1" presStyleCnt="2" custLinFactNeighborX="209" custLinFactNeighborY="4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E0949C-C428-43EF-A289-FF8204848057}" type="pres">
      <dgm:prSet presAssocID="{55EAB490-AC7C-4EDA-86DA-3ACA6BE24CDB}" presName="childShp" presStyleLbl="bgAccFollowNode1" presStyleIdx="1" presStyleCnt="2" custLinFactNeighborX="938" custLinFactNeighborY="4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73FB1D0-47DD-4789-89DD-F3CD73F1A3A1}" type="presOf" srcId="{A7E9DA88-24B0-458F-AD42-AAB2D96270E1}" destId="{5D436305-3F03-4E5E-9D68-D156BA78B238}" srcOrd="0" destOrd="0" presId="urn:microsoft.com/office/officeart/2005/8/layout/vList6"/>
    <dgm:cxn modelId="{E011C979-DD32-4C3C-BD38-D3F06AC46C7A}" type="presOf" srcId="{8F8293E6-FEED-42C8-A166-D463DF8EDDB6}" destId="{A6EA65A3-5C2F-4F90-9ACC-4FC1D02BF820}" srcOrd="0" destOrd="0" presId="urn:microsoft.com/office/officeart/2005/8/layout/vList6"/>
    <dgm:cxn modelId="{3A7088F1-600A-4ABC-9910-610F8EE6DDCC}" type="presOf" srcId="{2D1B8C18-2DE7-4E1D-A592-C662E7B32EF6}" destId="{A6EA65A3-5C2F-4F90-9ACC-4FC1D02BF820}" srcOrd="0" destOrd="1" presId="urn:microsoft.com/office/officeart/2005/8/layout/vList6"/>
    <dgm:cxn modelId="{CD1416E6-3D70-4D01-AA94-7F934FF54596}" type="presOf" srcId="{BB101110-2475-4405-9B42-DC10021D2700}" destId="{24E0949C-C428-43EF-A289-FF8204848057}" srcOrd="0" destOrd="1" presId="urn:microsoft.com/office/officeart/2005/8/layout/vList6"/>
    <dgm:cxn modelId="{3BAA9350-D7FB-415D-81EE-0764E0F80E70}" srcId="{55EAB490-AC7C-4EDA-86DA-3ACA6BE24CDB}" destId="{5DFFD5A1-D775-4AB0-A4AB-E065DD17AD6E}" srcOrd="0" destOrd="0" parTransId="{369E1D19-A465-4CEA-AC2A-28519A990A6F}" sibTransId="{3B3BEEC3-64A1-403C-B622-71B68B2B69E4}"/>
    <dgm:cxn modelId="{26F77CBB-1436-4616-ADF2-F610074744CC}" type="presOf" srcId="{5DFFD5A1-D775-4AB0-A4AB-E065DD17AD6E}" destId="{24E0949C-C428-43EF-A289-FF8204848057}" srcOrd="0" destOrd="0" presId="urn:microsoft.com/office/officeart/2005/8/layout/vList6"/>
    <dgm:cxn modelId="{356A5820-06F4-4E56-B3D0-342E2CB6D93B}" type="presOf" srcId="{1DFA0BEA-0B0B-4890-846A-FBD8FF726AB2}" destId="{DF1DFF04-B7BC-42BF-A319-E74A6D9255AA}" srcOrd="0" destOrd="0" presId="urn:microsoft.com/office/officeart/2005/8/layout/vList6"/>
    <dgm:cxn modelId="{19CD91A5-DBFE-443B-97F5-80B68156BBE1}" srcId="{55EAB490-AC7C-4EDA-86DA-3ACA6BE24CDB}" destId="{BB101110-2475-4405-9B42-DC10021D2700}" srcOrd="1" destOrd="0" parTransId="{E1D02C69-D031-496F-ADC4-C1442ED2152C}" sibTransId="{A1D9FAEE-D12D-49D0-9161-CB94C9DBFF65}"/>
    <dgm:cxn modelId="{BA65020D-D1B9-4AA5-B30B-91DC2495B1C8}" srcId="{A7E9DA88-24B0-458F-AD42-AAB2D96270E1}" destId="{8F8293E6-FEED-42C8-A166-D463DF8EDDB6}" srcOrd="0" destOrd="0" parTransId="{E4CCACD6-026F-424C-8FCD-DB532D23C174}" sibTransId="{ADAD3811-AC0E-4557-9CF6-AD13E7953AAC}"/>
    <dgm:cxn modelId="{699CD862-BC3B-492C-A121-10439BD7EB24}" srcId="{1DFA0BEA-0B0B-4890-846A-FBD8FF726AB2}" destId="{A7E9DA88-24B0-458F-AD42-AAB2D96270E1}" srcOrd="0" destOrd="0" parTransId="{D2D20C13-17F3-43B5-B5FF-1CC550C4FAA3}" sibTransId="{FA53F9AC-8AA9-48BD-924E-AAD50DE39302}"/>
    <dgm:cxn modelId="{CB011E76-E147-4686-A41A-535E3C087E28}" type="presOf" srcId="{55EAB490-AC7C-4EDA-86DA-3ACA6BE24CDB}" destId="{4D29748F-7B8A-46C2-9758-2D00DA520B8A}" srcOrd="0" destOrd="0" presId="urn:microsoft.com/office/officeart/2005/8/layout/vList6"/>
    <dgm:cxn modelId="{73039C36-678E-4ACB-8ABD-54269A504127}" srcId="{1DFA0BEA-0B0B-4890-846A-FBD8FF726AB2}" destId="{55EAB490-AC7C-4EDA-86DA-3ACA6BE24CDB}" srcOrd="1" destOrd="0" parTransId="{DE2E0747-3128-407E-847F-1A7CE5B2F24E}" sibTransId="{690DE806-CF39-4F48-A5AE-C875BCA93E4D}"/>
    <dgm:cxn modelId="{0679986C-FD6E-4971-AD27-0057DD62FFD8}" srcId="{A7E9DA88-24B0-458F-AD42-AAB2D96270E1}" destId="{2D1B8C18-2DE7-4E1D-A592-C662E7B32EF6}" srcOrd="1" destOrd="0" parTransId="{CBFB1C44-26E9-4140-A73B-34C2886EC550}" sibTransId="{D220A94F-E5D3-41F5-9AD5-03AF28901CB3}"/>
    <dgm:cxn modelId="{923CAB09-D9CC-452F-A380-CA5B4914FDB7}" type="presParOf" srcId="{DF1DFF04-B7BC-42BF-A319-E74A6D9255AA}" destId="{9075B5DB-BA72-4DF6-8B93-C8DFE6CA5CE9}" srcOrd="0" destOrd="0" presId="urn:microsoft.com/office/officeart/2005/8/layout/vList6"/>
    <dgm:cxn modelId="{C269DE9B-054E-4351-A249-27A1A956C9D9}" type="presParOf" srcId="{9075B5DB-BA72-4DF6-8B93-C8DFE6CA5CE9}" destId="{5D436305-3F03-4E5E-9D68-D156BA78B238}" srcOrd="0" destOrd="0" presId="urn:microsoft.com/office/officeart/2005/8/layout/vList6"/>
    <dgm:cxn modelId="{FF5B772A-AB74-4E14-A928-DE0D122B369D}" type="presParOf" srcId="{9075B5DB-BA72-4DF6-8B93-C8DFE6CA5CE9}" destId="{A6EA65A3-5C2F-4F90-9ACC-4FC1D02BF820}" srcOrd="1" destOrd="0" presId="urn:microsoft.com/office/officeart/2005/8/layout/vList6"/>
    <dgm:cxn modelId="{028A4981-2693-483A-9875-5EB8A55FA632}" type="presParOf" srcId="{DF1DFF04-B7BC-42BF-A319-E74A6D9255AA}" destId="{926BF6DA-E864-4B1D-BB83-34C4CE2A00B6}" srcOrd="1" destOrd="0" presId="urn:microsoft.com/office/officeart/2005/8/layout/vList6"/>
    <dgm:cxn modelId="{FF335905-3D9C-411B-A5D1-52DB7E723C62}" type="presParOf" srcId="{DF1DFF04-B7BC-42BF-A319-E74A6D9255AA}" destId="{470FA18A-D6FD-480C-AC9A-5C27CD10D0D7}" srcOrd="2" destOrd="0" presId="urn:microsoft.com/office/officeart/2005/8/layout/vList6"/>
    <dgm:cxn modelId="{BECEF616-7554-409C-ABB0-B379745AD7A8}" type="presParOf" srcId="{470FA18A-D6FD-480C-AC9A-5C27CD10D0D7}" destId="{4D29748F-7B8A-46C2-9758-2D00DA520B8A}" srcOrd="0" destOrd="0" presId="urn:microsoft.com/office/officeart/2005/8/layout/vList6"/>
    <dgm:cxn modelId="{E6BBF3B1-3611-40B5-B337-2F36FB006775}" type="presParOf" srcId="{470FA18A-D6FD-480C-AC9A-5C27CD10D0D7}" destId="{24E0949C-C428-43EF-A289-FF820484805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28F36C-0F5E-4B9D-B2DC-7F1A6603CA32}" type="datetimeFigureOut">
              <a:rPr lang="ru-RU"/>
              <a:pPr>
                <a:defRPr/>
              </a:pPr>
              <a:t>24.09.2013</a:t>
            </a:fld>
            <a:endParaRPr lang="ru-RU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DD8AE-076A-4990-A72E-FAE1095437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AB201-16A5-4A60-8A5E-CBCADEE4D12D}" type="datetimeFigureOut">
              <a:rPr lang="ru-RU"/>
              <a:pPr>
                <a:defRPr/>
              </a:pPr>
              <a:t>24.09.2013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966B4-DA08-4430-8174-E3575ED32C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039E3-789A-4B19-BAE0-96C1EE6FA207}" type="datetimeFigureOut">
              <a:rPr lang="ru-RU"/>
              <a:pPr>
                <a:defRPr/>
              </a:pPr>
              <a:t>24.09.2013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8F732-301B-4BF9-BE17-B89509BF3D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4CCC4-F24C-497D-968F-357B9A1F35FD}" type="datetimeFigureOut">
              <a:rPr lang="ru-RU"/>
              <a:pPr>
                <a:defRPr/>
              </a:pPr>
              <a:t>24.09.2013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24601-C04F-4311-87DB-40DCB4447B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8C7D1-637B-43F3-88B7-0135E4999E26}" type="datetimeFigureOut">
              <a:rPr lang="ru-RU"/>
              <a:pPr>
                <a:defRPr/>
              </a:pPr>
              <a:t>24.09.2013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F0FDE-5777-4C2E-83E8-373BAAEB8F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2BF5E-4010-4214-84B7-37B25EDF5710}" type="datetimeFigureOut">
              <a:rPr lang="ru-RU"/>
              <a:pPr>
                <a:defRPr/>
              </a:pPr>
              <a:t>24.09.2013</a:t>
            </a:fld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FEB04-7EB9-447D-9136-B3938AD3DE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E743B-AA11-418F-8856-1331DC5C3ADE}" type="datetimeFigureOut">
              <a:rPr lang="ru-RU"/>
              <a:pPr>
                <a:defRPr/>
              </a:pPr>
              <a:t>24.09.2013</a:t>
            </a:fld>
            <a:endParaRPr lang="ru-RU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BC646-8EDE-4620-A06D-DDE88A705C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0F817-5F4C-49AF-B274-B758D3BA32D9}" type="datetimeFigureOut">
              <a:rPr lang="ru-RU"/>
              <a:pPr>
                <a:defRPr/>
              </a:pPr>
              <a:t>24.09.2013</a:t>
            </a:fld>
            <a:endParaRPr lang="ru-RU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506F9-F8AA-4161-AEFD-7AA5525F93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3AD85-B755-4A12-8F49-AA43284B09CA}" type="datetimeFigureOut">
              <a:rPr lang="ru-RU"/>
              <a:pPr>
                <a:defRPr/>
              </a:pPr>
              <a:t>24.09.2013</a:t>
            </a:fld>
            <a:endParaRPr lang="ru-RU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8231E-26CE-40EA-BCCF-23D2BB4349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6DD3A-6CCC-4242-B8CC-C641879338B2}" type="datetimeFigureOut">
              <a:rPr lang="ru-RU"/>
              <a:pPr>
                <a:defRPr/>
              </a:pPr>
              <a:t>24.09.2013</a:t>
            </a:fld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4DB80-5425-408A-95A5-92A41F8CAF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0DA0C-8F3A-4F75-BA27-40C66B94C164}" type="datetimeFigureOut">
              <a:rPr lang="ru-RU"/>
              <a:pPr>
                <a:defRPr/>
              </a:pPr>
              <a:t>24.09.2013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DD66B-11E5-40A1-8C6B-0E26047357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A5AFC7D-EA03-4266-A0CB-86735AB7B4D4}" type="datetimeFigureOut">
              <a:rPr lang="ru-RU"/>
              <a:pPr>
                <a:defRPr/>
              </a:pPr>
              <a:t>24.09.2013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22193DB-A4DE-45A4-9FD4-A4295C182B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6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8313" y="1125538"/>
            <a:ext cx="7853362" cy="4606925"/>
          </a:xfrm>
        </p:spPr>
        <p:txBody>
          <a:bodyPr/>
          <a:lstStyle/>
          <a:p>
            <a:pPr marR="0" algn="ctr" eaLnBrk="1" hangingPunct="1">
              <a:lnSpc>
                <a:spcPct val="130000"/>
              </a:lnSpc>
            </a:pPr>
            <a:r>
              <a:rPr lang="ru-RU" sz="31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Методическое сопровождение по внедрению здоровьесберегающих технологий в дошкольном образовательном учреждении</a:t>
            </a:r>
            <a:endParaRPr lang="ru-RU" sz="23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eaLnBrk="1" hangingPunct="1">
              <a:lnSpc>
                <a:spcPct val="80000"/>
              </a:lnSpc>
            </a:pPr>
            <a:endParaRPr lang="ru-RU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Объект 2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775325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buFont typeface="Wingdings 2" pitchFamily="18" charset="2"/>
              <a:buNone/>
            </a:pPr>
            <a:endParaRPr lang="ru-RU" sz="280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150000"/>
              </a:lnSpc>
              <a:buFont typeface="Wingdings 2" pitchFamily="18" charset="2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Основной показатель, отличающий все здоровьесберегающие образовательные технологии — регулярная диагностика состояния детей и отслеживание основных параметров развития организма в динамике, что позволяет сделать выводы о состоянии здоровья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ъект 2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848350"/>
          </a:xfrm>
        </p:spPr>
        <p:txBody>
          <a:bodyPr/>
          <a:lstStyle/>
          <a:p>
            <a:pPr indent="0" eaLnBrk="1" hangingPunct="1">
              <a:lnSpc>
                <a:spcPct val="140000"/>
              </a:lnSpc>
              <a:buFont typeface="Wingdings 2" pitchFamily="18" charset="2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Для организации методической деятельности по здоровьесберегающим технологиям, опираясь на программу  под редакцией Н.Е. Веракса «От рождения до школы» мы разработали и предложили </a:t>
            </a:r>
            <a:r>
              <a:rPr lang="ru-RU" sz="280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оздоровительную программу  с использование современных здоровьесберегающих технологий 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 «Хочу быть здоровым» для детей в возрасте от 2 до 7 лет. Данная программа рассчитана на один год</a:t>
            </a:r>
            <a:endParaRPr 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775325"/>
          </a:xfrm>
        </p:spPr>
        <p:txBody>
          <a:bodyPr>
            <a:normAutofit/>
          </a:bodyPr>
          <a:lstStyle/>
          <a:p>
            <a:pPr marL="274320" indent="0" algn="ctr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600" dirty="0" smtClean="0">
                <a:latin typeface="Times New Roman"/>
                <a:ea typeface="Calibri"/>
                <a:cs typeface="Times New Roman"/>
              </a:rPr>
              <a:t>Цель </a:t>
            </a:r>
            <a:r>
              <a:rPr lang="ru-RU" sz="3600" dirty="0">
                <a:latin typeface="Times New Roman"/>
                <a:ea typeface="Calibri"/>
                <a:cs typeface="Times New Roman"/>
              </a:rPr>
              <a:t>программы</a:t>
            </a:r>
            <a:r>
              <a:rPr lang="ru-RU" sz="3600" dirty="0" smtClean="0">
                <a:latin typeface="Times New Roman"/>
                <a:ea typeface="Calibri"/>
                <a:cs typeface="Times New Roman"/>
              </a:rPr>
              <a:t>:</a:t>
            </a:r>
          </a:p>
          <a:p>
            <a:pPr marL="274320" indent="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600" dirty="0" smtClean="0">
                <a:latin typeface="Times New Roman"/>
                <a:ea typeface="Calibri"/>
                <a:cs typeface="Times New Roman"/>
              </a:rPr>
              <a:t> формировать </a:t>
            </a:r>
            <a:r>
              <a:rPr lang="ru-RU" sz="3600" dirty="0">
                <a:latin typeface="Times New Roman"/>
                <a:ea typeface="Calibri"/>
                <a:cs typeface="Times New Roman"/>
              </a:rPr>
              <a:t>представление ребенка о самом себе, здоровом образе жизни через применение здоровьесберегающих </a:t>
            </a:r>
            <a:r>
              <a:rPr lang="ru-RU" sz="3600" dirty="0" smtClean="0">
                <a:latin typeface="Times New Roman"/>
                <a:ea typeface="Calibri"/>
                <a:cs typeface="Times New Roman"/>
              </a:rPr>
              <a:t>технологий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>
          <a:xfrm>
            <a:off x="539750" y="115888"/>
            <a:ext cx="8229600" cy="1081087"/>
          </a:xfrm>
        </p:spPr>
        <p:txBody>
          <a:bodyPr/>
          <a:lstStyle/>
          <a:p>
            <a:pPr algn="ctr" eaLnBrk="1" hangingPunct="1"/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Принципы программы: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457200" y="1412875"/>
          <a:ext cx="8229600" cy="4911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913"/>
            <a:ext cx="8229600" cy="6335712"/>
          </a:xfrm>
        </p:spPr>
        <p:txBody>
          <a:bodyPr>
            <a:normAutofit/>
          </a:bodyPr>
          <a:lstStyle/>
          <a:p>
            <a:pPr marL="274320" indent="0" algn="ctr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dirty="0">
                <a:latin typeface="Times New Roman" pitchFamily="18" charset="0"/>
                <a:ea typeface="Calibri"/>
                <a:cs typeface="Times New Roman" pitchFamily="18" charset="0"/>
              </a:rPr>
              <a:t>Организация здоровьесберегающей среды в группе:</a:t>
            </a:r>
          </a:p>
          <a:p>
            <a:pPr marL="0" indent="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- изготовить нетрадиционное физкультурное </a:t>
            </a: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оборудование;</a:t>
            </a:r>
            <a:endParaRPr lang="ru-RU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- пополнить спортинвентарь спортзала и групповых комнат мячами разных </a:t>
            </a: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размеров, гантелями, 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массажными </a:t>
            </a: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ковриками;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- оборудовать спортивную площадку: «полосой препятствий» для развития выносливости, гимнастической стенкой и </a:t>
            </a: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бревном;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- обновить зоны </a:t>
            </a: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уединения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863600"/>
          </a:xfrm>
        </p:spPr>
        <p:txBody>
          <a:bodyPr/>
          <a:lstStyle/>
          <a:p>
            <a:pPr algn="ctr" eaLnBrk="1" hangingPunct="1"/>
            <a:r>
              <a:rPr lang="ru-RU" smtClean="0">
                <a:solidFill>
                  <a:schemeClr val="tx1"/>
                </a:solidFill>
              </a:rPr>
              <a:t>Формы и методы работы:</a:t>
            </a: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</p:nvPr>
        </p:nvGraphicFramePr>
        <p:xfrm>
          <a:off x="457200" y="1125538"/>
          <a:ext cx="8229600" cy="5199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Объект 2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703887"/>
          </a:xfrm>
        </p:spPr>
        <p:txBody>
          <a:bodyPr/>
          <a:lstStyle/>
          <a:p>
            <a:pPr indent="0" algn="just" eaLnBrk="1" hangingPunct="1">
              <a:lnSpc>
                <a:spcPct val="140000"/>
              </a:lnSpc>
              <a:buFont typeface="Wingdings 2" pitchFamily="18" charset="2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Методика С.В. Гурьева.</a:t>
            </a:r>
            <a:endParaRPr lang="ru-RU" sz="2800" i="1" smtClean="0">
              <a:solidFill>
                <a:srgbClr val="000000"/>
              </a:solidFill>
              <a:latin typeface="Times New Roman" pitchFamily="18" charset="0"/>
              <a:cs typeface="Calibri" pitchFamily="34" charset="0"/>
            </a:endParaRPr>
          </a:p>
          <a:p>
            <a:pPr indent="0" algn="just" eaLnBrk="1" hangingPunct="1">
              <a:lnSpc>
                <a:spcPct val="140000"/>
              </a:lnSpc>
              <a:buFont typeface="Wingdings 2" pitchFamily="18" charset="2"/>
              <a:buNone/>
            </a:pPr>
            <a:r>
              <a:rPr lang="ru-RU" sz="2800" smtClean="0">
                <a:solidFill>
                  <a:srgbClr val="000000"/>
                </a:solidFill>
                <a:latin typeface="Times New Roman" pitchFamily="18" charset="0"/>
                <a:cs typeface="Calibri" pitchFamily="34" charset="0"/>
              </a:rPr>
              <a:t>1.</a:t>
            </a:r>
            <a:r>
              <a:rPr lang="ru-RU" sz="2800" i="1" smtClean="0">
                <a:solidFill>
                  <a:srgbClr val="000000"/>
                </a:solidFill>
                <a:latin typeface="Times New Roman" pitchFamily="18" charset="0"/>
                <a:cs typeface="Calibri" pitchFamily="34" charset="0"/>
              </a:rPr>
              <a:t>Методика исследования уровня здоровьесбережения дошкольников и его семьи. </a:t>
            </a:r>
            <a:r>
              <a:rPr lang="ru-RU" sz="2800" smtClean="0">
                <a:latin typeface="Times New Roman" pitchFamily="18" charset="0"/>
                <a:cs typeface="Calibri" pitchFamily="34" charset="0"/>
              </a:rPr>
              <a:t>Цель: выявить место физической культуры и компонентов здоровьесбережения в жизни дошкольника и его семьи.</a:t>
            </a:r>
            <a:endParaRPr lang="ru-RU" smtClean="0"/>
          </a:p>
          <a:p>
            <a:pPr indent="0" algn="just" eaLnBrk="1" hangingPunct="1">
              <a:lnSpc>
                <a:spcPct val="140000"/>
              </a:lnSpc>
              <a:buFont typeface="Wingdings 2" pitchFamily="18" charset="2"/>
              <a:buNone/>
            </a:pPr>
            <a:r>
              <a:rPr lang="ru-RU" sz="280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2.«Диагностика уровня сформированности знаний об элементах здорового образа жизни»</a:t>
            </a:r>
            <a:endParaRPr lang="ru-RU" sz="200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Объект 2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848350"/>
          </a:xfrm>
        </p:spPr>
        <p:txBody>
          <a:bodyPr/>
          <a:lstStyle/>
          <a:p>
            <a:pPr indent="0" algn="ctr" eaLnBrk="1" hangingPunct="1">
              <a:lnSpc>
                <a:spcPct val="150000"/>
              </a:lnSpc>
              <a:buFont typeface="Wingdings 2" pitchFamily="18" charset="2"/>
              <a:buNone/>
              <a:tabLst>
                <a:tab pos="2505075" algn="l"/>
              </a:tabLst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Методы работы с родителями по формированию здоровьесберегающих технологий:</a:t>
            </a:r>
          </a:p>
          <a:p>
            <a:pPr indent="0" algn="just" eaLnBrk="1" hangingPunct="1">
              <a:lnSpc>
                <a:spcPct val="150000"/>
              </a:lnSpc>
              <a:buFont typeface="Wingdings 2" pitchFamily="18" charset="2"/>
              <a:buNone/>
              <a:tabLst>
                <a:tab pos="2505075" algn="l"/>
              </a:tabLst>
            </a:pPr>
            <a:r>
              <a:rPr lang="ru-RU" sz="28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 Родительское собрание на тему: «Здоровый образ жизни»</a:t>
            </a:r>
          </a:p>
          <a:p>
            <a:pPr indent="0" algn="just" eaLnBrk="1" hangingPunct="1">
              <a:lnSpc>
                <a:spcPct val="150000"/>
              </a:lnSpc>
              <a:buFont typeface="Wingdings 2" pitchFamily="18" charset="2"/>
              <a:buNone/>
              <a:tabLst>
                <a:tab pos="2505075" algn="l"/>
              </a:tabLst>
            </a:pPr>
            <a:r>
              <a:rPr lang="ru-RU" sz="28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 Анкетирование родителей;</a:t>
            </a:r>
          </a:p>
          <a:p>
            <a:pPr indent="0" algn="just" eaLnBrk="1" hangingPunct="1">
              <a:lnSpc>
                <a:spcPct val="150000"/>
              </a:lnSpc>
              <a:buFont typeface="Wingdings 2" pitchFamily="18" charset="2"/>
              <a:buNone/>
              <a:tabLst>
                <a:tab pos="2505075" algn="l"/>
              </a:tabLst>
            </a:pPr>
            <a:r>
              <a:rPr lang="ru-RU" sz="28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 Информационный стенд; </a:t>
            </a:r>
          </a:p>
          <a:p>
            <a:pPr indent="0" algn="just" eaLnBrk="1" hangingPunct="1">
              <a:lnSpc>
                <a:spcPct val="150000"/>
              </a:lnSpc>
              <a:buFont typeface="Wingdings 2" pitchFamily="18" charset="2"/>
              <a:buNone/>
              <a:tabLst>
                <a:tab pos="2505075" algn="l"/>
              </a:tabLst>
            </a:pPr>
            <a:r>
              <a:rPr lang="ru-RU" sz="28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4. Спортивный праздник</a:t>
            </a:r>
            <a:endParaRPr lang="ru-RU" sz="280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indent="0" eaLnBrk="1" hangingPunct="1">
              <a:tabLst>
                <a:tab pos="2505075" algn="l"/>
              </a:tabLst>
            </a:pPr>
            <a:endParaRPr lang="ru-RU" sz="28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Wingdings 2" pitchFamily="18" charset="2"/>
              <a:buNone/>
            </a:pPr>
            <a:endParaRPr lang="ru-RU" sz="4000" smtClean="0"/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ru-RU" sz="4000" smtClean="0"/>
              <a:t>Спасибо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Объект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5991225"/>
          </a:xfrm>
        </p:spPr>
        <p:txBody>
          <a:bodyPr/>
          <a:lstStyle/>
          <a:p>
            <a:pPr indent="0" algn="ctr" eaLnBrk="1" hangingPunct="1">
              <a:lnSpc>
                <a:spcPct val="150000"/>
              </a:lnSpc>
              <a:buFont typeface="Wingdings 2" pitchFamily="18" charset="2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Актуальность исследования определяется тем, что в новых федеральных государственных образовательных стандартах огромное внимание уделяется вопросам здоровьесбережения. </a:t>
            </a:r>
            <a:r>
              <a:rPr lang="ru-RU" sz="28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данное время в связи с ухудшением состояния здоровья населения и детей особенно остро стоит проблема по воспитанию здорового подрастающего поколения</a:t>
            </a:r>
            <a:endParaRPr lang="ru-RU" sz="24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ъект 2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848350"/>
          </a:xfrm>
        </p:spPr>
        <p:txBody>
          <a:bodyPr/>
          <a:lstStyle/>
          <a:p>
            <a:pPr indent="0" algn="just" eaLnBrk="1" hangingPunct="1">
              <a:lnSpc>
                <a:spcPct val="150000"/>
              </a:lnSpc>
              <a:buFont typeface="Wingdings 2" pitchFamily="18" charset="2"/>
              <a:buNone/>
            </a:pPr>
            <a:r>
              <a:rPr lang="ru-RU" sz="20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32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Изучение проблемы здоровьесбережения дошкольников подчеркивает необходимость исследования возможностей физической культуры в формировании здорового образа жизни</a:t>
            </a:r>
            <a:endParaRPr lang="ru-RU" sz="2000" smtClean="0">
              <a:solidFill>
                <a:srgbClr val="0000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indent="0" algn="just" eaLnBrk="1" hangingPunct="1">
              <a:buFont typeface="Wingdings 2" pitchFamily="18" charset="2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1944687"/>
          </a:xfrm>
        </p:spPr>
        <p:txBody>
          <a:bodyPr/>
          <a:lstStyle/>
          <a:p>
            <a:pPr marL="273050" algn="ctr" eaLnBrk="1" hangingPunct="1">
              <a:lnSpc>
                <a:spcPct val="150000"/>
              </a:lnSpc>
              <a:spcBef>
                <a:spcPct val="20000"/>
              </a:spcBef>
            </a:pPr>
            <a:r>
              <a:rPr lang="ru-RU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методы исследования: </a:t>
            </a:r>
            <a:r>
              <a:rPr lang="ru-RU" sz="29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9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500" smtClean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484785"/>
          <a:ext cx="8229600" cy="4839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ъект 2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775325"/>
          </a:xfrm>
        </p:spPr>
        <p:txBody>
          <a:bodyPr/>
          <a:lstStyle/>
          <a:p>
            <a:pPr indent="0" algn="just" eaLnBrk="1" hangingPunct="1">
              <a:lnSpc>
                <a:spcPct val="130000"/>
              </a:lnSpc>
              <a:buFont typeface="Wingdings 2" pitchFamily="18" charset="2"/>
              <a:buNone/>
            </a:pPr>
            <a:r>
              <a:rPr lang="ru-RU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Труды: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Н.В. Бордовской,  В.П.Озерова,  СЮ. Толстовой «Формирование представлений о здоровом образе жизни у дошкольников»,  О.Л. Трещевой,  С.О. Филипповой,  Т.Н. Дороновой «Физкультурно–оздоровительная работа в дошкольном образовательном учреждении».</a:t>
            </a:r>
            <a:endParaRPr lang="ru-RU" sz="240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indent="0" algn="just" eaLnBrk="1" hangingPunct="1">
              <a:lnSpc>
                <a:spcPct val="130000"/>
              </a:lnSpc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Проблеме формирования здоровьесберегающей культуры работников ДОУ, педагогического процесса посвящены труды С.В.Васильева, Г.К. Зайцева, Н.Б. Захаревич, Е.Е. Луниной, О.Л. Зверевой</a:t>
            </a:r>
            <a:endParaRPr lang="ru-RU" sz="2400" smtClean="0">
              <a:latin typeface="Times New Roman" pitchFamily="18" charset="0"/>
              <a:cs typeface="Calibri" pitchFamily="34" charset="0"/>
            </a:endParaRPr>
          </a:p>
          <a:p>
            <a:pPr indent="0" eaLnBrk="1" hangingPunct="1">
              <a:lnSpc>
                <a:spcPct val="80000"/>
              </a:lnSpc>
            </a:pPr>
            <a:endParaRPr lang="ru-RU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ъект 2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703887"/>
          </a:xfrm>
        </p:spPr>
        <p:txBody>
          <a:bodyPr/>
          <a:lstStyle/>
          <a:p>
            <a:pPr indent="0" algn="just" eaLnBrk="1" hangingPunct="1">
              <a:lnSpc>
                <a:spcPct val="150000"/>
              </a:lnSpc>
              <a:buFont typeface="Wingdings 2" pitchFamily="18" charset="2"/>
              <a:buNone/>
            </a:pP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Здоровье – это состояние полного физического, психического и социального благополучия, а не только отсутствие болезни</a:t>
            </a:r>
            <a:endParaRPr lang="ru-RU" sz="240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indent="0" eaLnBrk="1" hangingPunct="1">
              <a:buFont typeface="Wingdings 2" pitchFamily="18" charset="2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ъект 2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775325"/>
          </a:xfrm>
        </p:spPr>
        <p:txBody>
          <a:bodyPr/>
          <a:lstStyle/>
          <a:p>
            <a:pPr marL="0" indent="0" eaLnBrk="1" hangingPunct="1">
              <a:lnSpc>
                <a:spcPct val="140000"/>
              </a:lnSpc>
              <a:buFont typeface="Wingdings 2" pitchFamily="18" charset="2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Технология – это, прежде всего системный метод создания, применения и определения всего процесса обучения и усвоения знаний с учетом технических и человеческих ресурсов и их взаимодействия ставящей своей задачей оптимизацию форм образования. </a:t>
            </a:r>
          </a:p>
          <a:p>
            <a:pPr marL="0" indent="0" eaLnBrk="1" hangingPunct="1">
              <a:lnSpc>
                <a:spcPct val="140000"/>
              </a:lnSpc>
              <a:buFont typeface="Wingdings 2" pitchFamily="18" charset="2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Здоровьесберегающие технологии – совокупность педагогических, психологических и медицинских воздействий, направленных на защиту и обеспечение здоровья, формирование осознанного и ценностного отношения к своему здоровью.</a:t>
            </a:r>
            <a:endParaRPr lang="ru-R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52525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tx1"/>
                </a:solidFill>
              </a:rPr>
              <a:t>Средства для решения задач: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457200" y="1341438"/>
          <a:ext cx="8229600" cy="4983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ъект 2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775325"/>
          </a:xfrm>
        </p:spPr>
        <p:txBody>
          <a:bodyPr/>
          <a:lstStyle/>
          <a:p>
            <a:pPr indent="0" algn="just" eaLnBrk="1" hangingPunct="1">
              <a:lnSpc>
                <a:spcPct val="140000"/>
              </a:lnSpc>
              <a:buFont typeface="Wingdings 2" pitchFamily="18" charset="2"/>
              <a:buNone/>
            </a:pPr>
            <a:endParaRPr lang="ru-RU" sz="2400" smtClean="0">
              <a:latin typeface="Times New Roman" pitchFamily="18" charset="0"/>
              <a:cs typeface="Times New Roman" pitchFamily="18" charset="0"/>
            </a:endParaRPr>
          </a:p>
          <a:p>
            <a:pPr indent="0" algn="just" eaLnBrk="1" hangingPunct="1">
              <a:lnSpc>
                <a:spcPct val="140000"/>
              </a:lnSpc>
              <a:buFont typeface="Wingdings 2" pitchFamily="18" charset="2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Применение в работе дошкольного учреждения здоровьесберегающих технологий повысит результативность воспитательно-образовательного процесса, сформирует у педагогов и родителей ценностные ориентации, направленные на сохранение и укрепление здоровья воспитанников, если будут созданы условия для возможности корректировки технологий</a:t>
            </a:r>
            <a:endParaRPr lang="ru-RU" sz="280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indent="0" eaLnBrk="1" hangingPunct="1">
              <a:lnSpc>
                <a:spcPct val="90000"/>
              </a:lnSpc>
              <a:buFont typeface="Wingdings 2" pitchFamily="18" charset="2"/>
              <a:buNone/>
            </a:pPr>
            <a:endParaRPr 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139</TotalTime>
  <Words>406</Words>
  <Application>Microsoft Office PowerPoint</Application>
  <PresentationFormat>Экран (4:3)</PresentationFormat>
  <Paragraphs>34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18</vt:i4>
      </vt:variant>
    </vt:vector>
  </HeadingPairs>
  <TitlesOfParts>
    <vt:vector size="27" baseType="lpstr">
      <vt:lpstr>Arial</vt:lpstr>
      <vt:lpstr>Calibri</vt:lpstr>
      <vt:lpstr>Constantia</vt:lpstr>
      <vt:lpstr>Wingdings 2</vt:lpstr>
      <vt:lpstr>Times New Roman</vt:lpstr>
      <vt:lpstr>Поток</vt:lpstr>
      <vt:lpstr>Поток</vt:lpstr>
      <vt:lpstr>Поток</vt:lpstr>
      <vt:lpstr>Поток</vt:lpstr>
      <vt:lpstr>Слайд 1</vt:lpstr>
      <vt:lpstr>Слайд 2</vt:lpstr>
      <vt:lpstr>Слайд 3</vt:lpstr>
      <vt:lpstr>методы исследования:  </vt:lpstr>
      <vt:lpstr>Слайд 5</vt:lpstr>
      <vt:lpstr>Слайд 6</vt:lpstr>
      <vt:lpstr>Слайд 7</vt:lpstr>
      <vt:lpstr>Средства для решения задач:</vt:lpstr>
      <vt:lpstr>Слайд 9</vt:lpstr>
      <vt:lpstr>Слайд 10</vt:lpstr>
      <vt:lpstr>Слайд 11</vt:lpstr>
      <vt:lpstr>Слайд 12</vt:lpstr>
      <vt:lpstr>Принципы программы:</vt:lpstr>
      <vt:lpstr>Слайд 14</vt:lpstr>
      <vt:lpstr>Формы и методы работы: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Выпускная квалификационная работа</dc:title>
  <dc:creator>Екатерина</dc:creator>
  <cp:lastModifiedBy>Admin</cp:lastModifiedBy>
  <cp:revision>19</cp:revision>
  <dcterms:created xsi:type="dcterms:W3CDTF">2013-06-07T07:23:25Z</dcterms:created>
  <dcterms:modified xsi:type="dcterms:W3CDTF">2013-09-24T01:08:29Z</dcterms:modified>
</cp:coreProperties>
</file>