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7" r:id="rId4"/>
    <p:sldId id="268" r:id="rId5"/>
    <p:sldId id="259" r:id="rId6"/>
    <p:sldId id="271" r:id="rId7"/>
    <p:sldId id="269" r:id="rId8"/>
    <p:sldId id="261" r:id="rId9"/>
    <p:sldId id="277" r:id="rId10"/>
    <p:sldId id="278" r:id="rId11"/>
    <p:sldId id="28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 autoAdjust="0"/>
    <p:restoredTop sz="93600" autoAdjust="0"/>
  </p:normalViewPr>
  <p:slideViewPr>
    <p:cSldViewPr>
      <p:cViewPr varScale="1">
        <p:scale>
          <a:sx n="87" d="100"/>
          <a:sy n="87" d="100"/>
        </p:scale>
        <p:origin x="-72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53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CC9E513-4C3F-4A91-A1ED-CD23D0723C7D}" type="datetimeFigureOut">
              <a:rPr lang="ru-RU" smtClean="0"/>
              <a:t>15.12.2020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DAD9993-6D58-45DE-987B-B99D4A45670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Закаливание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детей в детском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саду и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дома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Ольга\Desktop\Рисунок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564904"/>
            <a:ext cx="4932765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54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43204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Купание в водоёме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3" y="1196752"/>
            <a:ext cx="8352928" cy="2376264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Купание в открытых водоемах — наиболее эффективная процедура. Детей начинают купать с 2—3 лет, когда они хорошо ходят. Температура воздуха при этом должна быть 25—26°, а температура воды — 23°. Наилучшее время для купания — от 10 до 12 часов. Ребенка дошкольного возраста не рекомендуется купать более одного раза в день. Надо следить, чтобы дети не входили в воду разгоряченными или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охлажденными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купания надо следить за состоянием ребенка. При малейших признаках охлаждения ребенка (бледность лица, синева губ, озноб) купание надо прекратить, досуха растереть его полотенцем и быстро одеть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6" name="Picture 4" descr="C:\Users\Ольга\Desktop\0a2c2a4da02acf36b942f038088c9e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1540" y="4005064"/>
            <a:ext cx="3384376" cy="2417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5004048" y="116632"/>
            <a:ext cx="2848162" cy="43204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ДОМА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763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/>
              <a:t>Будьте здоровы!!!</a:t>
            </a:r>
            <a:endParaRPr lang="ru-RU" sz="54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44008" y="0"/>
            <a:ext cx="3528392" cy="5486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1026" name="Picture 2" descr="C:\Users\Ольга\Desktop\povysit-immunitet-prosto-300x222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EFD"/>
              </a:clrFrom>
              <a:clrTo>
                <a:srgbClr val="FC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349" y="2780928"/>
            <a:ext cx="5056938" cy="3742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179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5301208"/>
            <a:ext cx="7024744" cy="1143000"/>
          </a:xfrm>
        </p:spPr>
        <p:txBody>
          <a:bodyPr>
            <a:noAutofit/>
          </a:bodyPr>
          <a:lstStyle/>
          <a:p>
            <a:r>
              <a:rPr lang="ru-RU" sz="2000" b="1" i="1" dirty="0"/>
              <a:t>Закаливание </a:t>
            </a:r>
            <a:r>
              <a:rPr lang="ru-RU" sz="2000" dirty="0"/>
              <a:t>- мощное оздоровительное средство, которое  в 2 -4 раза  снижает   число простудных заболеваний. Оно оказывает общеукрепляющее воздействие на организм,  повышает тонус центральной нервной системы, улучшает кровообращение, нормализует </a:t>
            </a:r>
            <a:r>
              <a:rPr lang="ru-RU" sz="2000" dirty="0" smtClean="0"/>
              <a:t>обмен </a:t>
            </a:r>
            <a:r>
              <a:rPr lang="ru-RU" sz="2000" dirty="0"/>
              <a:t>веществ</a:t>
            </a:r>
            <a:r>
              <a:rPr lang="ru-RU" sz="2000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1196752"/>
            <a:ext cx="4572000" cy="22467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000" b="1" dirty="0"/>
              <a:t>Закаливание</a:t>
            </a:r>
            <a:r>
              <a:rPr lang="ru-RU" sz="2000" dirty="0"/>
              <a:t> – это система мероприятий, направленных на повышение устойчивости механизмов защиты и приспособления организма ребенка ко многим факторам внешней </a:t>
            </a:r>
            <a:r>
              <a:rPr lang="ru-RU" sz="2000" dirty="0" smtClean="0"/>
              <a:t>среды.</a:t>
            </a:r>
            <a:endParaRPr lang="ru-RU" sz="20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644008" y="0"/>
            <a:ext cx="3528392" cy="5486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Закаливание</a:t>
            </a:r>
            <a:endParaRPr lang="ru-RU" dirty="0"/>
          </a:p>
        </p:txBody>
      </p:sp>
      <p:pic>
        <p:nvPicPr>
          <p:cNvPr id="2050" name="Picture 2" descr="C:\Users\Ольга\Desktop\Рисунок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858018"/>
            <a:ext cx="2232248" cy="2944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158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841922"/>
            <a:ext cx="7272808" cy="5124762"/>
          </a:xfrm>
        </p:spPr>
        <p:txBody>
          <a:bodyPr/>
          <a:lstStyle/>
          <a:p>
            <a:r>
              <a:rPr lang="ru-RU" dirty="0"/>
              <a:t>Закаливание воздухом. </a:t>
            </a:r>
            <a:endParaRPr lang="ru-RU" dirty="0" smtClean="0"/>
          </a:p>
          <a:p>
            <a:r>
              <a:rPr lang="ru-RU" dirty="0"/>
              <a:t> Закаливание водой. </a:t>
            </a:r>
            <a:endParaRPr lang="ru-RU" dirty="0" smtClean="0"/>
          </a:p>
          <a:p>
            <a:r>
              <a:rPr lang="ru-RU" dirty="0"/>
              <a:t>Закаливание солнцем.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44008" y="0"/>
            <a:ext cx="3528392" cy="5486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Факторы закаливания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331640" y="764704"/>
            <a:ext cx="6408712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«Солнце</a:t>
            </a:r>
            <a:r>
              <a:rPr lang="ru-RU" sz="3200" dirty="0"/>
              <a:t>, воздух и вода - наши лучшие </a:t>
            </a:r>
            <a:r>
              <a:rPr lang="ru-RU" sz="3200" dirty="0" smtClean="0"/>
              <a:t>друзья»</a:t>
            </a:r>
            <a:endParaRPr lang="ru-RU" sz="3200" dirty="0"/>
          </a:p>
        </p:txBody>
      </p:sp>
      <p:pic>
        <p:nvPicPr>
          <p:cNvPr id="4098" name="Picture 2" descr="C:\Users\Ольга\Desktop\Рисунок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774" y="3212976"/>
            <a:ext cx="4844443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66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280920" cy="223224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ru-RU" dirty="0"/>
          </a:p>
          <a:p>
            <a:r>
              <a:rPr lang="ru-RU" sz="2000" dirty="0"/>
              <a:t>В</a:t>
            </a:r>
            <a:r>
              <a:rPr lang="ru-RU" sz="2000" dirty="0" smtClean="0"/>
              <a:t>оздушные </a:t>
            </a:r>
            <a:r>
              <a:rPr lang="ru-RU" sz="2000" dirty="0"/>
              <a:t>ванны при переодевании ребенка и во время утренней гимнастики.</a:t>
            </a:r>
          </a:p>
          <a:p>
            <a:r>
              <a:rPr lang="ru-RU" sz="2000" dirty="0"/>
              <a:t>С</a:t>
            </a:r>
            <a:r>
              <a:rPr lang="ru-RU" sz="2000" dirty="0" smtClean="0"/>
              <a:t>он </a:t>
            </a:r>
            <a:r>
              <a:rPr lang="ru-RU" sz="2000" dirty="0"/>
              <a:t>в хорошо проветренной спальне с доступом свежего воздуха (открытые форточки)</a:t>
            </a: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44008" y="0"/>
            <a:ext cx="3528392" cy="5486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/>
              <a:t>Воздушные закаливания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067944" y="2780928"/>
            <a:ext cx="468052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ru-RU" sz="2000" dirty="0">
                <a:solidFill>
                  <a:srgbClr val="3E3D2D"/>
                </a:solidFill>
              </a:rPr>
              <a:t>Поддержание оптимального температурного режима в помещении (+22–20 о С. градусов.)</a:t>
            </a:r>
          </a:p>
          <a:p>
            <a:pPr marL="342900"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ru-RU" sz="2000" dirty="0">
                <a:solidFill>
                  <a:srgbClr val="3E3D2D"/>
                </a:solidFill>
              </a:rPr>
              <a:t>Ежедневные  прогулки на свежем воздухе по 3-4 часа в любую погоду. </a:t>
            </a:r>
          </a:p>
          <a:p>
            <a:pPr marL="342900"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ru-RU" sz="2000" dirty="0">
                <a:solidFill>
                  <a:srgbClr val="3E3D2D"/>
                </a:solidFill>
              </a:rPr>
              <a:t>Одежда должна быть легкой, не стесняющей движений с минимальным содержанием искусственных материалов</a:t>
            </a:r>
            <a:r>
              <a:rPr lang="ru-RU" sz="2400" dirty="0">
                <a:solidFill>
                  <a:srgbClr val="3E3D2D"/>
                </a:solidFill>
              </a:rPr>
              <a:t>.</a:t>
            </a:r>
          </a:p>
        </p:txBody>
      </p:sp>
      <p:pic>
        <p:nvPicPr>
          <p:cNvPr id="5122" name="Picture 2" descr="C:\Users\Ольга\Desktop\Рисунок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564904"/>
            <a:ext cx="3244850" cy="3970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06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6480838" cy="45712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Организация сна детей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4248472" cy="4925144"/>
          </a:xfrm>
        </p:spPr>
        <p:txBody>
          <a:bodyPr>
            <a:normAutofit fontScale="92500"/>
          </a:bodyPr>
          <a:lstStyle/>
          <a:p>
            <a:r>
              <a:rPr lang="ru-RU" dirty="0"/>
              <a:t>Проветриваем спальню перед сном детей не менее получаса;</a:t>
            </a:r>
          </a:p>
          <a:p>
            <a:r>
              <a:rPr lang="ru-RU" dirty="0"/>
              <a:t>Организуем одевание и раздевание детей только в групповой комнате </a:t>
            </a:r>
            <a:r>
              <a:rPr lang="ru-RU" i="1" dirty="0"/>
              <a:t>(помним про контрастную ванну)</a:t>
            </a:r>
            <a:r>
              <a:rPr lang="ru-RU" dirty="0"/>
              <a:t>;</a:t>
            </a:r>
          </a:p>
          <a:p>
            <a:r>
              <a:rPr lang="ru-RU" dirty="0"/>
              <a:t>Через 15 минут после того, как засыпает последний ребёнок, открываем форточку. За 30 минут до пробуждения закрываем </a:t>
            </a:r>
            <a:r>
              <a:rPr lang="ru-RU" dirty="0" smtClean="0"/>
              <a:t>её</a:t>
            </a:r>
            <a:r>
              <a:rPr lang="ru-RU" dirty="0"/>
              <a:t>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44008" y="0"/>
            <a:ext cx="3528392" cy="5486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В ДЕТСКОМ САДУ</a:t>
            </a:r>
            <a:endParaRPr lang="ru-RU" dirty="0"/>
          </a:p>
        </p:txBody>
      </p:sp>
      <p:pic>
        <p:nvPicPr>
          <p:cNvPr id="4" name="Picture 2" descr="C:\Users\Ольга\Desktop\Рисунок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742" y="1412776"/>
            <a:ext cx="3621088" cy="236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Ольга\Desktop\Рисунок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742" y="3861048"/>
            <a:ext cx="3617912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65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" y="116632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Прогулки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1368152"/>
          </a:xfrm>
        </p:spPr>
        <p:txBody>
          <a:bodyPr>
            <a:normAutofit/>
          </a:bodyPr>
          <a:lstStyle/>
          <a:p>
            <a:r>
              <a:rPr lang="ru-RU" sz="1800" dirty="0"/>
              <a:t>Г</a:t>
            </a:r>
            <a:r>
              <a:rPr lang="ru-RU" sz="1800" dirty="0" smtClean="0"/>
              <a:t>улять </a:t>
            </a:r>
            <a:r>
              <a:rPr lang="ru-RU" sz="1800" dirty="0"/>
              <a:t>с </a:t>
            </a:r>
            <a:r>
              <a:rPr lang="ru-RU" sz="1800" dirty="0" smtClean="0"/>
              <a:t>ребенком </a:t>
            </a:r>
            <a:r>
              <a:rPr lang="ru-RU" sz="1800" dirty="0"/>
              <a:t>нужно каждый день. Нельзя позволять себе лениться! Совместные прогулки приносят пользу не только ребёнку, но и </a:t>
            </a:r>
            <a:r>
              <a:rPr lang="ru-RU" sz="1800" dirty="0" smtClean="0"/>
              <a:t>родителям.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44008" y="0"/>
            <a:ext cx="3528392" cy="5486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/>
              <a:t>ДОМА</a:t>
            </a:r>
          </a:p>
        </p:txBody>
      </p:sp>
      <p:pic>
        <p:nvPicPr>
          <p:cNvPr id="4099" name="Picture 3" descr="C:\Users\Ольга\Desktop\na-progulke-s-detmi-foto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93696"/>
            <a:ext cx="3096344" cy="4289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707904" y="2070385"/>
            <a:ext cx="475907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74320" algn="just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ru-RU" dirty="0">
                <a:solidFill>
                  <a:srgbClr val="3E3D2D"/>
                </a:solidFill>
              </a:rPr>
              <a:t>Сборы на прогулку не должны быть утомительными. Постарайтесь, чтобы ему не пришлось долго ждать одетым в помещении. Игрушки—совочки, лопатку, ведерко, крупные машины, на которые можно нагружать снег или песок,— приготовьте заранее. Зимой возьмите с собой, запасные варежки, чтобы сменить промокшие; летом </a:t>
            </a:r>
            <a:r>
              <a:rPr lang="ru-RU" dirty="0" smtClean="0">
                <a:solidFill>
                  <a:srgbClr val="3E3D2D"/>
                </a:solidFill>
              </a:rPr>
              <a:t>захватите </a:t>
            </a:r>
            <a:r>
              <a:rPr lang="ru-RU" dirty="0">
                <a:solidFill>
                  <a:srgbClr val="3E3D2D"/>
                </a:solidFill>
              </a:rPr>
              <a:t>бутылочку с кипяченой водой, так как </a:t>
            </a:r>
            <a:r>
              <a:rPr lang="ru-RU" dirty="0" smtClean="0">
                <a:solidFill>
                  <a:srgbClr val="3E3D2D"/>
                </a:solidFill>
              </a:rPr>
              <a:t> малыш </a:t>
            </a:r>
            <a:r>
              <a:rPr lang="ru-RU" dirty="0">
                <a:solidFill>
                  <a:srgbClr val="3E3D2D"/>
                </a:solidFill>
              </a:rPr>
              <a:t>наверняка захочет пить.</a:t>
            </a:r>
          </a:p>
        </p:txBody>
      </p:sp>
    </p:spTree>
    <p:extLst>
      <p:ext uri="{BB962C8B-B14F-4D97-AF65-F5344CB8AC3E}">
        <p14:creationId xmlns:p14="http://schemas.microsoft.com/office/powerpoint/2010/main" val="227024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31940" y="764704"/>
            <a:ext cx="4752528" cy="5688632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endParaRPr lang="ru-RU" dirty="0"/>
          </a:p>
          <a:p>
            <a:r>
              <a:rPr lang="ru-RU" sz="2200" dirty="0" smtClean="0"/>
              <a:t>Мытье рук после сна теплой водой. Затем – попеременное    умывание рук до локтей,  лица,  шеи, верхней части груди теплой и прохладной водой.</a:t>
            </a:r>
          </a:p>
          <a:p>
            <a:r>
              <a:rPr lang="ru-RU" sz="2200" dirty="0" smtClean="0"/>
              <a:t>Полоскание горла кипяченой водой с постепенным снижением </a:t>
            </a:r>
          </a:p>
          <a:p>
            <a:pPr marL="68580" indent="0">
              <a:buNone/>
            </a:pPr>
            <a:r>
              <a:rPr lang="ru-RU" sz="2200" dirty="0" smtClean="0"/>
              <a:t>температуры с 36 до 22  градусов на 1 градус каждый день.</a:t>
            </a:r>
          </a:p>
          <a:p>
            <a:r>
              <a:rPr lang="ru-RU" sz="2200" dirty="0" smtClean="0"/>
              <a:t>К специальным закаливающим водным процедурам относятся обтирание, обливание, душ.</a:t>
            </a:r>
          </a:p>
          <a:p>
            <a:endParaRPr lang="ru-RU" sz="2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44008" y="0"/>
            <a:ext cx="3528392" cy="5486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/>
              <a:t>Закаливание водой</a:t>
            </a:r>
          </a:p>
        </p:txBody>
      </p:sp>
      <p:pic>
        <p:nvPicPr>
          <p:cNvPr id="10242" name="Picture 2" descr="C:\Users\Ольга\Desktop\zakal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76872"/>
            <a:ext cx="3566350" cy="3286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31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764704"/>
            <a:ext cx="6376554" cy="45712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Водные процедуры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99992" y="2924944"/>
            <a:ext cx="4032448" cy="3517851"/>
          </a:xfrm>
        </p:spPr>
        <p:txBody>
          <a:bodyPr>
            <a:normAutofit fontScale="77500" lnSpcReduction="20000"/>
          </a:bodyPr>
          <a:lstStyle/>
          <a:p>
            <a:r>
              <a:rPr lang="ru-RU" sz="2600" dirty="0" smtClean="0"/>
              <a:t>По </a:t>
            </a:r>
            <a:r>
              <a:rPr lang="ru-RU" sz="2600" dirty="0"/>
              <a:t>окончании водной процедуры каждый ребёнок самостоятельно вытирается махровой салфеткой или полотенцем;</a:t>
            </a:r>
          </a:p>
          <a:p>
            <a:r>
              <a:rPr lang="ru-RU" sz="2600" dirty="0"/>
              <a:t>Организуем полоскание рта и горла водой после каждого приёма пищи, постепенно снижая температуру воды на </a:t>
            </a:r>
            <a:r>
              <a:rPr lang="ru-RU" sz="2600" dirty="0" smtClean="0"/>
              <a:t>1С</a:t>
            </a:r>
            <a:r>
              <a:rPr lang="ru-RU" sz="2600" dirty="0"/>
              <a:t>, доводя до </a:t>
            </a:r>
            <a:r>
              <a:rPr lang="ru-RU" sz="2600" dirty="0" smtClean="0"/>
              <a:t>18С</a:t>
            </a:r>
            <a:r>
              <a:rPr lang="ru-RU" sz="2600" dirty="0"/>
              <a:t>.</a:t>
            </a:r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44008" y="0"/>
            <a:ext cx="3528392" cy="5486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В ДЕТСКОМ САДУ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6413" y="1314575"/>
            <a:ext cx="8098035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ru-RU" sz="2000" dirty="0">
                <a:solidFill>
                  <a:srgbClr val="3E3D2D"/>
                </a:solidFill>
              </a:rPr>
              <a:t>Организуем ходьбу босиком по мокрой солевой дорожке, ребристой доске после дневного сна;</a:t>
            </a:r>
          </a:p>
          <a:p>
            <a:pPr marL="342900"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ru-RU" sz="2000" dirty="0">
                <a:solidFill>
                  <a:srgbClr val="3E3D2D"/>
                </a:solidFill>
              </a:rPr>
              <a:t>Обучаем детей обширному умыванию прохладной водой: мытьё рук до локтя, растирание мокрой ладошкой груди и шеи. </a:t>
            </a:r>
            <a:endParaRPr lang="ru-RU" sz="2000" dirty="0"/>
          </a:p>
        </p:txBody>
      </p:sp>
      <p:pic>
        <p:nvPicPr>
          <p:cNvPr id="12290" name="Picture 2" descr="C:\Users\Ольга\Desktop\Рисунок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02" y="3152775"/>
            <a:ext cx="4064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156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43204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Общее обливание и душ.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258100" cy="309634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Общее </a:t>
            </a:r>
            <a:r>
              <a:rPr lang="ru-RU" dirty="0"/>
              <a:t>обливание проводят с начальной температурой воды 36—35°, затем снижают ее последовательно на 1°, зимой через 5 дней, а летом через 2—3 дня — до 28° зимой и 25—24° ,летом. Длительность общих обливаний небольшая — от 30—40 сек до 1 —1,5 минуты. После общего обливания кожа ребенка становится сначала бледной (сужение кожных сосудов), а затем краснеет (наступает расширение сосудов). Это указывает на положительное действие обливания. Если кожа рез ко бледнеет, синеет и у ребенка появляется озноб, это свидетельствует о его переохлаждении. В этом случае после обливания или душа тело ребенка надо растереть полотенцем до легкого покраснения кожи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2290" name="Picture 2" descr="C:\Users\Ольга\Desktop\zakalka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216686"/>
            <a:ext cx="2739668" cy="2291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C:\Users\Ольга\Desktop\44444444444-300x2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216685"/>
            <a:ext cx="2713484" cy="2188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004048" y="116632"/>
            <a:ext cx="2848162" cy="43204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ДОМА</a:t>
            </a:r>
            <a:endParaRPr lang="ru-RU" dirty="0"/>
          </a:p>
        </p:txBody>
      </p:sp>
      <p:pic>
        <p:nvPicPr>
          <p:cNvPr id="12292" name="Picture 4" descr="C:\Users\Ольга\Desktop\0005-003-Iz-literatury-ja-uznala-cht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437112"/>
            <a:ext cx="2288730" cy="1144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97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2365</TotalTime>
  <Words>635</Words>
  <Application>Microsoft Office PowerPoint</Application>
  <PresentationFormat>Экран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Остин</vt:lpstr>
      <vt:lpstr> Закаливание детей в детском саду и дома</vt:lpstr>
      <vt:lpstr>Закаливание - мощное оздоровительное средство, которое  в 2 -4 раза  снижает   число простудных заболеваний. Оно оказывает общеукрепляющее воздействие на организм,  повышает тонус центральной нервной системы, улучшает кровообращение, нормализует обмен веществ.  </vt:lpstr>
      <vt:lpstr>Презентация PowerPoint</vt:lpstr>
      <vt:lpstr>Презентация PowerPoint</vt:lpstr>
      <vt:lpstr>Организация сна детей</vt:lpstr>
      <vt:lpstr>Прогулки</vt:lpstr>
      <vt:lpstr>Презентация PowerPoint</vt:lpstr>
      <vt:lpstr>Водные процедуры</vt:lpstr>
      <vt:lpstr>Общее обливание и душ.</vt:lpstr>
      <vt:lpstr>Купание в водоёме</vt:lpstr>
      <vt:lpstr>Будьте здоровы!!!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Закаливание детей в детском саду.</dc:title>
  <dc:creator>Comp</dc:creator>
  <cp:lastModifiedBy>Очирова Оюна Дабаевна</cp:lastModifiedBy>
  <cp:revision>83</cp:revision>
  <dcterms:created xsi:type="dcterms:W3CDTF">2013-03-20T17:02:07Z</dcterms:created>
  <dcterms:modified xsi:type="dcterms:W3CDTF">2020-12-15T09:13:46Z</dcterms:modified>
</cp:coreProperties>
</file>