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6" r:id="rId2"/>
    <p:sldId id="257" r:id="rId3"/>
    <p:sldId id="266" r:id="rId4"/>
    <p:sldId id="258" r:id="rId5"/>
    <p:sldId id="272" r:id="rId6"/>
    <p:sldId id="271" r:id="rId7"/>
    <p:sldId id="267" r:id="rId8"/>
    <p:sldId id="259" r:id="rId9"/>
    <p:sldId id="265" r:id="rId10"/>
    <p:sldId id="260" r:id="rId11"/>
    <p:sldId id="268" r:id="rId12"/>
    <p:sldId id="261" r:id="rId13"/>
    <p:sldId id="269" r:id="rId14"/>
    <p:sldId id="262" r:id="rId15"/>
    <p:sldId id="270" r:id="rId16"/>
    <p:sldId id="263" r:id="rId17"/>
    <p:sldId id="264" r:id="rId18"/>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5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A0129D-FCBE-43C5-A72C-DA50268A766D}" type="datetimeFigureOut">
              <a:rPr lang="ru-RU" smtClean="0"/>
              <a:pPr/>
              <a:t>23.11.2020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EB8000-2A2D-46DC-AC66-32B9F0088FAB}" type="slidenum">
              <a:rPr lang="ru-RU" smtClean="0"/>
              <a:pPr/>
              <a:t>‹#›</a:t>
            </a:fld>
            <a:endParaRPr lang="ru-RU"/>
          </a:p>
        </p:txBody>
      </p:sp>
    </p:spTree>
    <p:extLst>
      <p:ext uri="{BB962C8B-B14F-4D97-AF65-F5344CB8AC3E}">
        <p14:creationId xmlns:p14="http://schemas.microsoft.com/office/powerpoint/2010/main" val="327923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FEB8000-2A2D-46DC-AC66-32B9F0088FAB}" type="slidenum">
              <a:rPr lang="ru-RU" smtClean="0"/>
              <a:pPr/>
              <a:t>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7EAF463A-BC7C-46EE-9F1E-7F377CCA4891}" type="datetimeFigureOut">
              <a:rPr lang="en-US" smtClean="0"/>
              <a:pPr/>
              <a:t>11/23/2020</a:t>
            </a:fld>
            <a:endParaRPr lang="en-US"/>
          </a:p>
        </p:txBody>
      </p:sp>
      <p:sp>
        <p:nvSpPr>
          <p:cNvPr id="16" name="Номер слайда 15"/>
          <p:cNvSpPr>
            <a:spLocks noGrp="1"/>
          </p:cNvSpPr>
          <p:nvPr>
            <p:ph type="sldNum" sz="quarter" idx="11"/>
          </p:nvPr>
        </p:nvSpPr>
        <p:spPr/>
        <p:txBody>
          <a:bodyPr/>
          <a:lstStyle/>
          <a:p>
            <a:fld id="{A483448D-3A78-4528-A469-B745A65DA480}" type="slidenum">
              <a:rPr lang="en-US" smtClean="0"/>
              <a:pPr/>
              <a:t>‹#›</a:t>
            </a:fld>
            <a:endParaRPr lang="en-US"/>
          </a:p>
        </p:txBody>
      </p:sp>
      <p:sp>
        <p:nvSpPr>
          <p:cNvPr id="17" name="Нижний колонтитул 16"/>
          <p:cNvSpPr>
            <a:spLocks noGrp="1"/>
          </p:cNvSpPr>
          <p:nvPr>
            <p:ph type="ftr" sz="quarter" idx="12"/>
          </p:nvPr>
        </p:nvSpPr>
        <p:spPr/>
        <p:txBody>
          <a:bodyPr/>
          <a:lstStyle/>
          <a:p>
            <a:endParaRPr lang="en-US"/>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11/23/2020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11/23/2020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7EAF463A-BC7C-46EE-9F1E-7F377CCA4891}" type="datetimeFigureOut">
              <a:rPr lang="en-US" smtClean="0"/>
              <a:pPr/>
              <a:t>11/23/2020</a:t>
            </a:fld>
            <a:endParaRPr lang="en-US"/>
          </a:p>
        </p:txBody>
      </p:sp>
      <p:sp>
        <p:nvSpPr>
          <p:cNvPr id="15" name="Номер слайда 14"/>
          <p:cNvSpPr>
            <a:spLocks noGrp="1"/>
          </p:cNvSpPr>
          <p:nvPr>
            <p:ph type="sldNum" sz="quarter" idx="15"/>
          </p:nvPr>
        </p:nvSpPr>
        <p:spPr/>
        <p:txBody>
          <a:bodyPr/>
          <a:lstStyle>
            <a:lvl1pPr algn="ctr">
              <a:defRPr/>
            </a:lvl1pPr>
          </a:lstStyle>
          <a:p>
            <a:fld id="{A483448D-3A78-4528-A469-B745A65DA480}" type="slidenum">
              <a:rPr lang="en-US" smtClean="0"/>
              <a:pPr/>
              <a:t>‹#›</a:t>
            </a:fld>
            <a:endParaRPr lang="en-US"/>
          </a:p>
        </p:txBody>
      </p:sp>
      <p:sp>
        <p:nvSpPr>
          <p:cNvPr id="16" name="Нижний колонтитул 15"/>
          <p:cNvSpPr>
            <a:spLocks noGrp="1"/>
          </p:cNvSpPr>
          <p:nvPr>
            <p:ph type="ftr" sz="quarter" idx="16"/>
          </p:nvPr>
        </p:nvSpPr>
        <p:spPr/>
        <p:txBody>
          <a:bodyPr/>
          <a:lstStyle/>
          <a:p>
            <a:endParaRPr lang="en-US"/>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7EAF463A-BC7C-46EE-9F1E-7F377CCA4891}" type="datetimeFigureOut">
              <a:rPr lang="en-US" smtClean="0"/>
              <a:pPr/>
              <a:t>11/23/2020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7EAF463A-BC7C-46EE-9F1E-7F377CCA4891}" type="datetimeFigureOut">
              <a:rPr lang="en-US" smtClean="0"/>
              <a:pPr/>
              <a:t>11/23/2020</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A483448D-3A78-4528-A469-B745A65DA480}" type="slidenum">
              <a:rPr lang="en-US" smtClean="0"/>
              <a:pPr/>
              <a:t>‹#›</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7" name="Дата 6"/>
          <p:cNvSpPr>
            <a:spLocks noGrp="1"/>
          </p:cNvSpPr>
          <p:nvPr>
            <p:ph type="dt" sz="half" idx="10"/>
          </p:nvPr>
        </p:nvSpPr>
        <p:spPr/>
        <p:txBody>
          <a:bodyPr/>
          <a:lstStyle/>
          <a:p>
            <a:fld id="{7EAF463A-BC7C-46EE-9F1E-7F377CCA4891}" type="datetimeFigureOut">
              <a:rPr lang="en-US" smtClean="0"/>
              <a:pPr/>
              <a:t>11/23/2020</a:t>
            </a:fld>
            <a:endParaRPr lang="en-US"/>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7EAF463A-BC7C-46EE-9F1E-7F377CCA4891}" type="datetimeFigureOut">
              <a:rPr lang="en-US" smtClean="0"/>
              <a:pPr/>
              <a:t>11/23/2020</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483448D-3A78-4528-A469-B745A65DA480}" type="slidenum">
              <a:rPr lang="en-US" smtClean="0"/>
              <a:pPr/>
              <a:t>‹#›</a:t>
            </a:fld>
            <a:endParaRPr lang="en-US"/>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11/23/2020</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7EAF463A-BC7C-46EE-9F1E-7F377CCA4891}" type="datetimeFigureOut">
              <a:rPr lang="en-US" smtClean="0"/>
              <a:pPr/>
              <a:t>11/23/2020</a:t>
            </a:fld>
            <a:endParaRPr lang="en-US"/>
          </a:p>
        </p:txBody>
      </p:sp>
      <p:sp>
        <p:nvSpPr>
          <p:cNvPr id="9" name="Номер слайда 8"/>
          <p:cNvSpPr>
            <a:spLocks noGrp="1"/>
          </p:cNvSpPr>
          <p:nvPr>
            <p:ph type="sldNum" sz="quarter" idx="15"/>
          </p:nvPr>
        </p:nvSpPr>
        <p:spPr/>
        <p:txBody>
          <a:bodyPr/>
          <a:lstStyle/>
          <a:p>
            <a:fld id="{A483448D-3A78-4528-A469-B745A65DA480}" type="slidenum">
              <a:rPr lang="en-US" smtClean="0"/>
              <a:pPr/>
              <a:t>‹#›</a:t>
            </a:fld>
            <a:endParaRPr lang="en-US"/>
          </a:p>
        </p:txBody>
      </p:sp>
      <p:sp>
        <p:nvSpPr>
          <p:cNvPr id="10" name="Нижний колонтитул 9"/>
          <p:cNvSpPr>
            <a:spLocks noGrp="1"/>
          </p:cNvSpPr>
          <p:nvPr>
            <p:ph type="ftr" sz="quarter" idx="16"/>
          </p:nvPr>
        </p:nvSpPr>
        <p:spPr/>
        <p:txBody>
          <a:bodyPr/>
          <a:lstStyle/>
          <a:p>
            <a:endParaRPr lang="en-US"/>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7EAF463A-BC7C-46EE-9F1E-7F377CCA4891}" type="datetimeFigureOut">
              <a:rPr lang="en-US" smtClean="0"/>
              <a:pPr/>
              <a:t>11/23/2020</a:t>
            </a:fld>
            <a:endParaRPr lang="en-US"/>
          </a:p>
        </p:txBody>
      </p:sp>
      <p:sp>
        <p:nvSpPr>
          <p:cNvPr id="9" name="Номер слайда 8"/>
          <p:cNvSpPr>
            <a:spLocks noGrp="1"/>
          </p:cNvSpPr>
          <p:nvPr>
            <p:ph type="sldNum" sz="quarter" idx="11"/>
          </p:nvPr>
        </p:nvSpPr>
        <p:spPr/>
        <p:txBody>
          <a:bodyPr/>
          <a:lstStyle/>
          <a:p>
            <a:fld id="{A483448D-3A78-4528-A469-B745A65DA480}" type="slidenum">
              <a:rPr lang="en-US" smtClean="0"/>
              <a:pPr/>
              <a:t>‹#›</a:t>
            </a:fld>
            <a:endParaRPr lang="en-US"/>
          </a:p>
        </p:txBody>
      </p:sp>
      <p:sp>
        <p:nvSpPr>
          <p:cNvPr id="10" name="Нижний колонтитул 9"/>
          <p:cNvSpPr>
            <a:spLocks noGrp="1"/>
          </p:cNvSpPr>
          <p:nvPr>
            <p:ph type="ftr" sz="quarter" idx="12"/>
          </p:nvPr>
        </p:nvSpPr>
        <p:spPr/>
        <p:txBody>
          <a:bodyPr/>
          <a:lstStyle/>
          <a:p>
            <a:endParaRPr lang="en-US"/>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EAF463A-BC7C-46EE-9F1E-7F377CCA4891}" type="datetimeFigureOut">
              <a:rPr lang="en-US" smtClean="0"/>
              <a:pPr/>
              <a:t>11/23/2020</a:t>
            </a:fld>
            <a:endParaRPr lang="en-US"/>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483448D-3A78-4528-A469-B745A65DA480}" type="slidenum">
              <a:rPr lang="en-US" smtClean="0"/>
              <a:pPr/>
              <a:t>‹#›</a:t>
            </a:fld>
            <a:endParaRPr lang="en-US"/>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wipe dir="d"/>
  </p:transition>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3886200"/>
            <a:ext cx="6324600" cy="1524000"/>
          </a:xfrm>
        </p:spPr>
        <p:txBody>
          <a:bodyPr>
            <a:normAutofit/>
          </a:bodyPr>
          <a:lstStyle/>
          <a:p>
            <a:endParaRPr lang="ru-RU" dirty="0" smtClean="0">
              <a:solidFill>
                <a:srgbClr val="FF0000"/>
              </a:solidFill>
            </a:endParaRPr>
          </a:p>
        </p:txBody>
      </p:sp>
      <p:sp>
        <p:nvSpPr>
          <p:cNvPr id="2" name="Заголовок 1"/>
          <p:cNvSpPr>
            <a:spLocks noGrp="1"/>
          </p:cNvSpPr>
          <p:nvPr>
            <p:ph type="ctrTitle"/>
          </p:nvPr>
        </p:nvSpPr>
        <p:spPr>
          <a:xfrm>
            <a:off x="2362200" y="1143000"/>
            <a:ext cx="4191000" cy="1470025"/>
          </a:xfrm>
        </p:spPr>
        <p:txBody>
          <a:bodyPr/>
          <a:lstStyle/>
          <a:p>
            <a:r>
              <a:rPr lang="ru-RU" dirty="0" smtClean="0">
                <a:solidFill>
                  <a:srgbClr val="FF0000"/>
                </a:solidFill>
              </a:rPr>
              <a:t>Стэп аэробика</a:t>
            </a:r>
            <a:endParaRPr lang="ru-RU" dirty="0">
              <a:solidFill>
                <a:srgbClr val="FF0000"/>
              </a:solidFill>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28600"/>
            <a:ext cx="8229600" cy="5897563"/>
          </a:xfrm>
        </p:spPr>
        <p:txBody>
          <a:bodyPr>
            <a:normAutofit lnSpcReduction="10000"/>
          </a:bodyPr>
          <a:lstStyle/>
          <a:p>
            <a:pPr>
              <a:buNone/>
            </a:pPr>
            <a:r>
              <a:rPr lang="ru-RU" dirty="0" smtClean="0"/>
              <a:t>Скамейки для степа бывают разными. Основное требование для них - вам должно быть удобно на них заниматься. В идеале скамейка должна быть от одного до полутора метров длиной и не менее 40 см шириной. Но нужно помнить, что слишком широкая скамейка тоже не подойдет. На ней будет неудобно заниматься. Хорошей считается ширина от 40 до 60 см, а высота скамейки зависит только от вас. Чем она выше, тем большую нагрузку получает занимающийся на ней человек. Некоторые скамейки, которые предлагают специализированные магазины, снабжены выдвигающимися ножками. Если же вы приобретаете обычную, не торопитесь покупать высокую, достаточной считается высота в 30 см. </a:t>
            </a:r>
          </a:p>
          <a:p>
            <a:endParaRPr lang="ru-RU"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User\Desktop\надя\step[2].jpg"/>
          <p:cNvPicPr>
            <a:picLocks noChangeAspect="1" noChangeArrowheads="1"/>
          </p:cNvPicPr>
          <p:nvPr/>
        </p:nvPicPr>
        <p:blipFill>
          <a:blip r:embed="rId2" cstate="print"/>
          <a:srcRect/>
          <a:stretch>
            <a:fillRect/>
          </a:stretch>
        </p:blipFill>
        <p:spPr bwMode="auto">
          <a:xfrm>
            <a:off x="0" y="0"/>
            <a:ext cx="9144000" cy="6857999"/>
          </a:xfrm>
          <a:prstGeom prst="rect">
            <a:avLst/>
          </a:prstGeom>
          <a:noFill/>
        </p:spPr>
      </p:pic>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28600"/>
            <a:ext cx="8229600" cy="6400800"/>
          </a:xfrm>
        </p:spPr>
        <p:txBody>
          <a:bodyPr>
            <a:normAutofit/>
          </a:bodyPr>
          <a:lstStyle/>
          <a:p>
            <a:pPr>
              <a:buNone/>
            </a:pPr>
            <a:r>
              <a:rPr lang="ru-RU" dirty="0" smtClean="0"/>
              <a:t>Не менее важное значение имеет поверхность этого, на первый взгляд, простого спортивного снаряда. Она ни в коем случае не должна быть скользкой. Как правило, ее покрывают ребристой резиной. Это делается для того чтобы предотвратить возможные травмы. </a:t>
            </a:r>
          </a:p>
          <a:p>
            <a:pPr>
              <a:buNone/>
            </a:pPr>
            <a:r>
              <a:rPr lang="ru-RU" dirty="0" smtClean="0"/>
              <a:t>Широкая, плотная, резиновая лента тоже пригодится в занятиях шаговой аэробикой. Она великолепно их разнообразит и усилит эффективность. </a:t>
            </a:r>
          </a:p>
          <a:p>
            <a:pPr>
              <a:buNone/>
            </a:pPr>
            <a:r>
              <a:rPr lang="ru-RU" dirty="0" smtClean="0"/>
              <a:t>Мяч подойдет практически любой - от маленького теннисного до большого футбольного. Единственным решающим фактором здесь будет ваше удобство. </a:t>
            </a:r>
          </a:p>
          <a:p>
            <a:endParaRPr lang="ru-RU" dirty="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User\Desktop\надя\step[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52400"/>
            <a:ext cx="8229600" cy="5973763"/>
          </a:xfrm>
        </p:spPr>
        <p:txBody>
          <a:bodyPr>
            <a:normAutofit/>
          </a:bodyPr>
          <a:lstStyle/>
          <a:p>
            <a:pPr>
              <a:buNone/>
            </a:pPr>
            <a:r>
              <a:rPr lang="ru-RU" dirty="0" smtClean="0"/>
              <a:t>Обратите внимание на музыку. Она должна быть яркой, веселой. Желательно использовать знакомые мелодии, потому что даже на подсознательном уровне человек невольно следует музыкальному ритму.</a:t>
            </a:r>
          </a:p>
          <a:p>
            <a:pPr>
              <a:buNone/>
            </a:pPr>
            <a:r>
              <a:rPr lang="ru-RU" dirty="0" smtClean="0"/>
              <a:t>Степ аэробика оказывает положительное действие на весь организм, укрепляя дыхательную, </a:t>
            </a:r>
            <a:r>
              <a:rPr lang="ru-RU" dirty="0" err="1" smtClean="0"/>
              <a:t>сердечно-сосудистую</a:t>
            </a:r>
            <a:r>
              <a:rPr lang="ru-RU" dirty="0" smtClean="0"/>
              <a:t>, мышечную и нервную системы, а также нормализуя артериальное давление и деятельность вестибулярного аппарата.</a:t>
            </a:r>
          </a:p>
          <a:p>
            <a:endParaRPr lang="ru-RU" dirty="0"/>
          </a:p>
        </p:txBody>
      </p:sp>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step-aerobika.jpg"/>
          <p:cNvPicPr>
            <a:picLocks noChangeAspect="1"/>
          </p:cNvPicPr>
          <p:nvPr/>
        </p:nvPicPr>
        <p:blipFill>
          <a:blip r:embed="rId2" cstate="print"/>
          <a:stretch>
            <a:fillRect/>
          </a:stretch>
        </p:blipFill>
        <p:spPr>
          <a:xfrm>
            <a:off x="0" y="0"/>
            <a:ext cx="9144000" cy="6858000"/>
          </a:xfrm>
          <a:prstGeom prst="rect">
            <a:avLst/>
          </a:prstGeom>
        </p:spPr>
      </p:pic>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04800"/>
            <a:ext cx="8229600" cy="5821363"/>
          </a:xfrm>
        </p:spPr>
        <p:txBody>
          <a:bodyPr>
            <a:normAutofit/>
          </a:bodyPr>
          <a:lstStyle/>
          <a:p>
            <a:pPr>
              <a:buNone/>
            </a:pPr>
            <a:r>
              <a:rPr lang="ru-RU" dirty="0" smtClean="0"/>
              <a:t>Все упражнения в степ аэробике направлены на тренировку мышц сердца и выработку лучшей координации движений. Главное отличие степ аэробики от классической - выполняя аналогичные упражнения, можно достичь гораздо большей нагрузки и результат даст о себе знать намного быстрее. Степ аэробика воздействует на тело комплексно, при этом деликатно корректирует форму ног, развивая нужную группу мышц. </a:t>
            </a:r>
          </a:p>
          <a:p>
            <a:pPr>
              <a:buNone/>
            </a:pPr>
            <a:r>
              <a:rPr lang="ru-RU" dirty="0" smtClean="0"/>
              <a:t>Ваше тело будет более стройным, гибким, пластичным и выносливым.</a:t>
            </a:r>
          </a:p>
          <a:p>
            <a:endParaRPr lang="ru-RU" dirty="0"/>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524000" y="1676399"/>
            <a:ext cx="7239000" cy="2438401"/>
          </a:xfrm>
        </p:spPr>
        <p:txBody>
          <a:bodyPr>
            <a:noAutofit/>
          </a:bodyPr>
          <a:lstStyle/>
          <a:p>
            <a:pPr>
              <a:buNone/>
            </a:pPr>
            <a:r>
              <a:rPr lang="ru-RU" sz="7200" dirty="0" smtClean="0"/>
              <a:t> </a:t>
            </a:r>
            <a:r>
              <a:rPr lang="ru-RU" sz="7200" dirty="0" smtClean="0">
                <a:solidFill>
                  <a:srgbClr val="FF0000"/>
                </a:solidFill>
              </a:rPr>
              <a:t>СПАСИБО ЗА ВНИМАНИЕ!</a:t>
            </a:r>
            <a:endParaRPr lang="ru-RU" sz="7200" dirty="0">
              <a:solidFill>
                <a:srgbClr val="FF0000"/>
              </a:solidFill>
            </a:endParaRP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81000" y="304800"/>
            <a:ext cx="8382000" cy="6324600"/>
          </a:xfrm>
        </p:spPr>
        <p:txBody>
          <a:bodyPr>
            <a:normAutofit/>
          </a:bodyPr>
          <a:lstStyle/>
          <a:p>
            <a:pPr>
              <a:buNone/>
            </a:pPr>
            <a:endParaRPr lang="ru-RU" dirty="0" smtClean="0"/>
          </a:p>
          <a:p>
            <a:pPr>
              <a:buNone/>
            </a:pPr>
            <a:r>
              <a:rPr lang="ru-RU" dirty="0" smtClean="0"/>
              <a:t>Степ аэробика - один из самых простых и эффективных стилей в аэробике. </a:t>
            </a:r>
          </a:p>
          <a:p>
            <a:pPr>
              <a:buNone/>
            </a:pPr>
            <a:r>
              <a:rPr lang="ru-RU" dirty="0" smtClean="0"/>
              <a:t> </a:t>
            </a:r>
          </a:p>
          <a:p>
            <a:pPr>
              <a:buNone/>
            </a:pPr>
            <a:r>
              <a:rPr lang="ru-RU" dirty="0" smtClean="0"/>
              <a:t>"Step" в переводе с английского языка буквально означает "шаг." Пусть занятия степ аэробикой станут вашим первым шагом на пути к красивой фигуре, которую вы создадите сами. Шаговая аэробика проста, она не требует излишнего сосредоточения и концентрации мыслей на правильном усвоении тех или иных движений</a:t>
            </a:r>
            <a:r>
              <a:rPr lang="ru-RU" dirty="0" smtClean="0">
                <a:solidFill>
                  <a:srgbClr val="7030A0"/>
                </a:solidFill>
              </a:rPr>
              <a:t>.   </a:t>
            </a:r>
          </a:p>
          <a:p>
            <a:endParaRPr lang="ru-RU"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99326804.jpg"/>
          <p:cNvPicPr>
            <a:picLocks noChangeAspect="1"/>
          </p:cNvPicPr>
          <p:nvPr/>
        </p:nvPicPr>
        <p:blipFill>
          <a:blip r:embed="rId2" cstate="print"/>
          <a:stretch>
            <a:fillRect/>
          </a:stretch>
        </p:blipFill>
        <p:spPr>
          <a:xfrm>
            <a:off x="0" y="0"/>
            <a:ext cx="9220840" cy="6858000"/>
          </a:xfrm>
          <a:prstGeom prst="rect">
            <a:avLst/>
          </a:prstGeom>
        </p:spPr>
      </p:pic>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52400"/>
            <a:ext cx="8229600" cy="6477000"/>
          </a:xfrm>
        </p:spPr>
        <p:txBody>
          <a:bodyPr>
            <a:normAutofit/>
          </a:bodyPr>
          <a:lstStyle/>
          <a:p>
            <a:pPr>
              <a:buNone/>
            </a:pPr>
            <a:endParaRPr lang="ru-RU" dirty="0" smtClean="0"/>
          </a:p>
          <a:p>
            <a:pPr>
              <a:buNone/>
            </a:pPr>
            <a:r>
              <a:rPr lang="ru-RU" dirty="0" smtClean="0"/>
              <a:t>Степ в качестве аэробики был изобретен в США известным фитнес инструктором Джиной Миллер. Она приспособила его для своих ежедневных тренировок после перенесенной ею травмы колена. Первым тренажером, которым она воспользовалась для выздоровления, были ступеньки крыльца ее собственного дома. Джина так увлеклась движениями, в которых было множество элементов спуска и подъема, что не замечала, как пролетало время, и опомнилась только тогда, когда совсем выздоровела и приобрела свою прежнюю спортивную форму. </a:t>
            </a:r>
            <a:endParaRPr lang="ru-RU"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women-doing-step-aerobics.jpg"/>
          <p:cNvPicPr>
            <a:picLocks noGrp="1" noChangeAspect="1"/>
          </p:cNvPicPr>
          <p:nvPr>
            <p:ph idx="1"/>
          </p:nvPr>
        </p:nvPicPr>
        <p:blipFill>
          <a:blip r:embed="rId2" cstate="print"/>
          <a:stretch>
            <a:fillRect/>
          </a:stretch>
        </p:blipFill>
        <p:spPr>
          <a:xfrm>
            <a:off x="0" y="0"/>
            <a:ext cx="9144000" cy="6858000"/>
          </a:xfrm>
        </p:spPr>
      </p:pic>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609600"/>
            <a:ext cx="8229600" cy="4572000"/>
          </a:xfrm>
        </p:spPr>
        <p:txBody>
          <a:bodyPr/>
          <a:lstStyle/>
          <a:p>
            <a:pPr>
              <a:buNone/>
            </a:pPr>
            <a:r>
              <a:rPr lang="ru-RU" dirty="0" smtClean="0"/>
              <a:t>Она на собственном опыте убедилась, что простейшие тренировки на ступеньках дали просто замечательные результаты. Именно это и побудило ее создать совершенно новый вид аэробики, за основу которого она решила взять упражнения из своего домашнего реабилитационного комплекса. </a:t>
            </a:r>
          </a:p>
          <a:p>
            <a:pPr>
              <a:buNone/>
            </a:pPr>
            <a:r>
              <a:rPr lang="ru-RU" dirty="0" smtClean="0"/>
              <a:t>Такова история появления еще одного прекрасного вида спорта – степ аэробики, которая не только улучшает фигуру, но и оздоравливает весь организм. </a:t>
            </a:r>
          </a:p>
          <a:p>
            <a:endParaRPr lang="ru-RU" dirty="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22(5).jpg"/>
          <p:cNvPicPr>
            <a:picLocks noChangeAspect="1"/>
          </p:cNvPicPr>
          <p:nvPr/>
        </p:nvPicPr>
        <p:blipFill>
          <a:blip r:embed="rId2" cstate="print"/>
          <a:stretch>
            <a:fillRect/>
          </a:stretch>
        </p:blipFill>
        <p:spPr>
          <a:xfrm>
            <a:off x="0" y="0"/>
            <a:ext cx="9144000" cy="6858000"/>
          </a:xfrm>
          <a:prstGeom prst="rect">
            <a:avLst/>
          </a:prstGeom>
        </p:spPr>
      </p:pic>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52400"/>
            <a:ext cx="8229600" cy="5973763"/>
          </a:xfrm>
        </p:spPr>
        <p:txBody>
          <a:bodyPr>
            <a:normAutofit/>
          </a:bodyPr>
          <a:lstStyle/>
          <a:p>
            <a:pPr>
              <a:buNone/>
            </a:pPr>
            <a:r>
              <a:rPr lang="ru-RU" dirty="0" smtClean="0"/>
              <a:t>Степ аэробика используется для профилактики и лечения артрита, </a:t>
            </a:r>
            <a:r>
              <a:rPr lang="ru-RU" dirty="0" err="1" smtClean="0"/>
              <a:t>остеопороза</a:t>
            </a:r>
            <a:r>
              <a:rPr lang="ru-RU" dirty="0" smtClean="0"/>
              <a:t> и других заболеваний, которые обычно вызваны гиподинамией, т.е. недостатком движения. Она полезна для спортсменов, которые могут использовать комплекс упражнений в качестве хорошей разминки.   </a:t>
            </a:r>
          </a:p>
          <a:p>
            <a:pPr>
              <a:buNone/>
            </a:pPr>
            <a:r>
              <a:rPr lang="ru-RU" dirty="0" smtClean="0"/>
              <a:t>Отличительные особенности этого нового вида спорта таковы: вы получите гармонично развитое тело, прекрасную осанку и сможете выработать у себя красивые, выразительные и точные движения. </a:t>
            </a:r>
          </a:p>
          <a:p>
            <a:endParaRPr lang="ru-RU" dirty="0"/>
          </a:p>
        </p:txBody>
      </p:sp>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User\Desktop\надя\H2UBdR50Kjo[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76</TotalTime>
  <Words>561</Words>
  <Application>Microsoft Office PowerPoint</Application>
  <PresentationFormat>Экран (4:3)</PresentationFormat>
  <Paragraphs>21</Paragraphs>
  <Slides>17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Бумажная</vt:lpstr>
      <vt:lpstr>Стэп аэробика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Стэпаэробика</dc:title>
  <dc:creator>User</dc:creator>
  <cp:lastModifiedBy>Очирова Оюна Дабаевна</cp:lastModifiedBy>
  <cp:revision>11</cp:revision>
  <dcterms:created xsi:type="dcterms:W3CDTF">2012-09-24T13:16:02Z</dcterms:created>
  <dcterms:modified xsi:type="dcterms:W3CDTF">2020-11-23T04:21:45Z</dcterms:modified>
</cp:coreProperties>
</file>