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78" r:id="rId5"/>
    <p:sldId id="258" r:id="rId6"/>
    <p:sldId id="259" r:id="rId7"/>
    <p:sldId id="269" r:id="rId8"/>
    <p:sldId id="260" r:id="rId9"/>
    <p:sldId id="271" r:id="rId10"/>
    <p:sldId id="261" r:id="rId11"/>
    <p:sldId id="272" r:id="rId12"/>
    <p:sldId id="262" r:id="rId13"/>
    <p:sldId id="273" r:id="rId14"/>
    <p:sldId id="263" r:id="rId15"/>
    <p:sldId id="274" r:id="rId16"/>
    <p:sldId id="264" r:id="rId17"/>
    <p:sldId id="275" r:id="rId18"/>
    <p:sldId id="265" r:id="rId19"/>
    <p:sldId id="27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713B2-A584-4214-9809-0116964AA4E4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C1284-636C-47B1-BBBE-4EE0BF95A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93FF-DBB5-4A98-A456-93DD764EA68A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375D-94FD-4592-8011-7C3DE576D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5B6E-A619-492F-8EE8-AE1B8498F978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63EDC-2135-47EF-A7EB-888795378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8F4ED-E88B-42DC-B98D-0FA001AA455D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7F2B3-0D03-424F-8CB8-CE8B50933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F66B9-A437-4CEB-80DF-6521436BED74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E760-10C2-4163-91D4-E34624AB8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FF2BA-3BC1-41B5-AF86-E48EBEAE911C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12E3B-082B-4330-B560-F77E184E17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A649-7094-41B1-8C3F-051E3959D4C3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D8A0A-F780-458F-BFC8-E8636C020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E0BF3-9836-4541-87C7-BDAC51F22D68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95770-5846-42C5-98CD-2D1A31054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9CB7E-D4E7-45FC-917E-EF24E8150269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70484-6581-4254-B84A-B04272256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7A136-849F-4DE5-8A68-6B1C9009207E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B43C8-13FE-43E4-A483-EF27DF2E71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93053-F2EA-49F1-B56B-CC4FD4CFAD14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59030-5CAF-457C-9D81-B89704FF85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y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4DD3BF-E9B3-47D0-BD0A-4CB3F0C2210F}" type="datetimeFigureOut">
              <a:rPr lang="ru-RU"/>
              <a:pPr>
                <a:defRPr/>
              </a:pPr>
              <a:t>02.02.2014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A50A6E-1448-4E9B-8B27-9D1901E96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2" descr="images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3933825"/>
            <a:ext cx="3203575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49313" y="765175"/>
            <a:ext cx="7275512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600" b="1"/>
              <a:t>Коррекционно-педагогическая </a:t>
            </a:r>
          </a:p>
          <a:p>
            <a:pPr algn="ctr"/>
            <a:r>
              <a:rPr lang="ru-RU" sz="3600" b="1"/>
              <a:t>работа в ДОУ </a:t>
            </a:r>
          </a:p>
          <a:p>
            <a:pPr algn="ctr"/>
            <a:r>
              <a:rPr lang="ru-RU" sz="3600" b="1"/>
              <a:t>по физическому воспитанию и</a:t>
            </a:r>
          </a:p>
          <a:p>
            <a:pPr algn="ctr"/>
            <a:r>
              <a:rPr lang="ru-RU" sz="3600" b="1"/>
              <a:t> физическому развитию детей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548680"/>
            <a:ext cx="3168352" cy="720080"/>
          </a:xfrm>
        </p:spPr>
        <p:txBody>
          <a:bodyPr rtlCol="0">
            <a:prstTxWarp prst="textCanUp">
              <a:avLst/>
            </a:prstTxWarp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Бег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Способствует совершенствованию основных движений ребенка, позволяет ему овладеть навыком согласованного управления всеми действиями корпуса, формирует легкость и изящество при быстром перемещении ребенка.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3554" name="Содержимое 3" descr="6.jpe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Прыжки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Н</a:t>
            </a:r>
            <a:r>
              <a:rPr lang="ru-RU" dirty="0" smtClean="0"/>
              <a:t>аправлены на тренировку внутренних органов и систем детского организма. Прыжки подготавливают тело ребенка к выполнению заданий на равновесие, которые очень сложны для умственно отсталого дошкольника. Для совершенствования навыков в прыжках ребенок должен проявить волевые качества своей личности. Начинают закладываться основы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и самоорганизации своей деятельности.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5602" name="Содержимое 3" descr="1-fiz-vospitanie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prstTxWarp prst="textWave1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Ползание, лазание,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перелезание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С</a:t>
            </a:r>
            <a:r>
              <a:rPr lang="ru-RU" dirty="0" smtClean="0"/>
              <a:t>пособствуют укреплению мышц спины, брюшного пресса, позвоночника. Эти движения оказывают положительное влияние на формирование координированного взаимодействия в движении рук и ног, на укрепление внутренних органов систем. В связи с тем, что многие умственно отсталые дети в своем развитии минуют этап ползания, одна из задач физического воспитания – восполнить этот пробел в психическом развитии.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Содержимое 3" descr="2.jpe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3573463"/>
            <a:ext cx="4408488" cy="3284537"/>
          </a:xfrm>
        </p:spPr>
      </p:pic>
      <p:pic>
        <p:nvPicPr>
          <p:cNvPr id="27650" name="Рисунок 5" descr="selihova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500" y="0"/>
            <a:ext cx="47625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prstTxWarp prst="textWave2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Общеразвивающие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упражнения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Способствуют развитию интереса к движениям, совершенствованию физических показателей и двигательных способностей; развивают гибкость и подвижность в суставах; укрепляют функционирование вестибулярного аппарата.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Содержимое 3" descr="phto0411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4476750" cy="3357563"/>
          </a:xfrm>
        </p:spPr>
      </p:pic>
      <p:pic>
        <p:nvPicPr>
          <p:cNvPr id="29698" name="Рисунок 4" descr="7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8975" y="3213100"/>
            <a:ext cx="464502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prstTxWarp prst="textInflate">
              <a:avLst/>
            </a:prstTxWarp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Подвижные игры </a:t>
            </a: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З</a:t>
            </a:r>
            <a:r>
              <a:rPr lang="ru-RU" dirty="0" smtClean="0"/>
              <a:t>акрепляют сформированные умения и навыки, стимулируют подвижность, активность детей, развивают способность к сотрудничеству со взрослыми и детьми; создают условия для формирования у детей ориентировки в пространстве, умение согласовывать свои движения с движениями других играющих детей. Наиболее эффективна организация подвижных игр на свежем воздухе.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1746" name="Содержимое 3" descr="4.jpe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2788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ru-RU" sz="3000" smtClean="0">
                <a:latin typeface="Arial" charset="0"/>
              </a:rPr>
              <a:t>  </a:t>
            </a:r>
            <a:r>
              <a:rPr lang="ru-RU" sz="3000" smtClean="0"/>
              <a:t>Стратегия организации физического воспитания </a:t>
            </a:r>
            <a:r>
              <a:rPr lang="ru-RU" sz="3000" smtClean="0">
                <a:latin typeface="Arial" charset="0"/>
              </a:rPr>
              <a:t>и физического развития детей с ОВЗ </a:t>
            </a:r>
            <a:r>
              <a:rPr lang="ru-RU" sz="3000" smtClean="0"/>
              <a:t>базируется на физиологических механизмах становления движений в процессе развития растущего детского организма. В занятия включаются физические упражнения, направленные на развитие всех основных движений (метание, ходьба, бег, лазание, ползание, прыжки), а также общеразвивающие движения, направленные на укрепление мышц спины, плечевого пояса и ног, координацию движений, формирование правильной осанки, развитие равновесия.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rtlCol="0">
            <a:prstTxWarp prst="textCanUp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Задачи физического развития и физического воспитания по охране и совершенствованию здоровья детей на весь период пребывания детей в дошкольном учреждении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Формировать у детей интерес к физической культуре и совместным физическим занятиям со сверстниками.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Укреплять здоровье детей.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Формировать правильную осанку у каждого ребенка.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Формировать у детей потребность в разных видах двигательной деятельности.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Развивать у детей движения, двигательные качества, физическую и умственную работоспособность.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333375"/>
            <a:ext cx="8229600" cy="579278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Тренировать у детей </a:t>
            </a:r>
            <a:r>
              <a:rPr lang="ru-RU" dirty="0" err="1" smtClean="0"/>
              <a:t>сердечно-сосудистую</a:t>
            </a:r>
            <a:r>
              <a:rPr lang="ru-RU" dirty="0" smtClean="0"/>
              <a:t> и дыхательную системы, закаливать организм.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Создавать условия в группе для эффективной профилактики простудных и инфекционных заболеваний.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Осуществлять систему коррекционно-восстановительных мероприятий, направленных на развитие психических процессов и личностных качеств воспитанников, предупреждать возникновение вторичных отклонений в психофизическом развитии ребенка.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Учить детей выполнять движения и действия по подражанию действиям взрослого.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Учить детей выполнять действия по образцу и речевой инструкции.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>
                <a:latin typeface="Arial" charset="0"/>
              </a:rPr>
              <a:t>  </a:t>
            </a:r>
            <a:r>
              <a:rPr lang="ru-RU" smtClean="0"/>
              <a:t>В ходе утренней гимнастики в семье и на занятиях в ДОУ целесообразно предлагать детям основные виды движений в следующей последовательности: движения на растягивание в положении лежа; метание, ползание и движения в положении низкого приседа, на коленях; упражнения в вертикальном положении (ходьба, лазание, бег) и подвижные игры.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Основные направления и задачи коррекционно-педагогической работы.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Метание – один из первых видов двигательной активности ребенка, который основывается на развитии хватательных движений и действий малыша. Даже глубоко умственно отсталый ребенок может схватывать предметы, удерживать их непродолжительное время и бросать, выполняя движения от плеча, поэтому в программе данный вид занятий стоит на первом месте. В процессе метания движение выполняется как одной рукой, так и двумя руками. При этом стимулируется выделение ведущей руки и формируется согласованность совместных действий обеих рук. Все это имеет особое значение для коррекции отклонений в познавательной сфере детей с нарушением интеллекта.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9458" name="Содержимое 3" descr="1.jpe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048672" cy="1143000"/>
          </a:xfrm>
        </p:spPr>
        <p:txBody>
          <a:bodyPr rtlCol="0">
            <a:prstTxWarp prst="textWave2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Ходьба 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Направлена на развитие основных движений ребенка, формирования умения правильно держать корпус, соблюдать ритм ходьбы, совершенствование согласованных движений рук и ног, формирование слухо-двигательной и зрительно-двигательной координации. В процесс ходьбы развивается целенаправленность в деятельности ребенка.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Содержимое 3" descr="0261318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997200"/>
            <a:ext cx="4211637" cy="3600450"/>
          </a:xfrm>
        </p:spPr>
      </p:pic>
      <p:pic>
        <p:nvPicPr>
          <p:cNvPr id="21506" name="Рисунок 4" descr="p101076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0"/>
            <a:ext cx="424815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106</TotalTime>
  <Words>518</Words>
  <Application>Microsoft Office PowerPoint</Application>
  <PresentationFormat>Экран (4:3)</PresentationFormat>
  <Paragraphs>31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Физическое развитие и физическое воспитание</dc:title>
  <dc:creator>Alex-Chita</dc:creator>
  <cp:lastModifiedBy>Admin</cp:lastModifiedBy>
  <cp:revision>14</cp:revision>
  <dcterms:created xsi:type="dcterms:W3CDTF">2013-04-24T14:09:42Z</dcterms:created>
  <dcterms:modified xsi:type="dcterms:W3CDTF">2014-02-02T09:03:33Z</dcterms:modified>
</cp:coreProperties>
</file>