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9" r:id="rId2"/>
    <p:sldId id="256" r:id="rId3"/>
    <p:sldId id="257" r:id="rId4"/>
    <p:sldId id="258"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ru-RU"/>
    </a:defPPr>
    <a:lvl1pPr algn="l" defTabSz="912813" rtl="0" fontAlgn="base">
      <a:spcBef>
        <a:spcPct val="0"/>
      </a:spcBef>
      <a:spcAft>
        <a:spcPct val="0"/>
      </a:spcAft>
      <a:defRPr kern="1200">
        <a:solidFill>
          <a:schemeClr val="tx1"/>
        </a:solidFill>
        <a:latin typeface="Arial" charset="0"/>
        <a:ea typeface="+mn-ea"/>
        <a:cs typeface="+mn-cs"/>
      </a:defRPr>
    </a:lvl1pPr>
    <a:lvl2pPr marL="455613" indent="1588" algn="l" defTabSz="912813" rtl="0" fontAlgn="base">
      <a:spcBef>
        <a:spcPct val="0"/>
      </a:spcBef>
      <a:spcAft>
        <a:spcPct val="0"/>
      </a:spcAft>
      <a:defRPr kern="1200">
        <a:solidFill>
          <a:schemeClr val="tx1"/>
        </a:solidFill>
        <a:latin typeface="Arial" charset="0"/>
        <a:ea typeface="+mn-ea"/>
        <a:cs typeface="+mn-cs"/>
      </a:defRPr>
    </a:lvl2pPr>
    <a:lvl3pPr marL="912813" indent="1588" algn="l" defTabSz="912813" rtl="0" fontAlgn="base">
      <a:spcBef>
        <a:spcPct val="0"/>
      </a:spcBef>
      <a:spcAft>
        <a:spcPct val="0"/>
      </a:spcAft>
      <a:defRPr kern="1200">
        <a:solidFill>
          <a:schemeClr val="tx1"/>
        </a:solidFill>
        <a:latin typeface="Arial" charset="0"/>
        <a:ea typeface="+mn-ea"/>
        <a:cs typeface="+mn-cs"/>
      </a:defRPr>
    </a:lvl3pPr>
    <a:lvl4pPr marL="1370013" indent="1588" algn="l" defTabSz="912813" rtl="0" fontAlgn="base">
      <a:spcBef>
        <a:spcPct val="0"/>
      </a:spcBef>
      <a:spcAft>
        <a:spcPct val="0"/>
      </a:spcAft>
      <a:defRPr kern="1200">
        <a:solidFill>
          <a:schemeClr val="tx1"/>
        </a:solidFill>
        <a:latin typeface="Arial" charset="0"/>
        <a:ea typeface="+mn-ea"/>
        <a:cs typeface="+mn-cs"/>
      </a:defRPr>
    </a:lvl4pPr>
    <a:lvl5pPr marL="1827213" indent="1588" algn="l" defTabSz="912813"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5" d="100"/>
          <a:sy n="105" d="100"/>
        </p:scale>
        <p:origin x="-78"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4" name="Rounded Rectangle 15"/>
          <p:cNvSpPr/>
          <p:nvPr/>
        </p:nvSpPr>
        <p:spPr>
          <a:xfrm>
            <a:off x="228600" y="228600"/>
            <a:ext cx="8696325" cy="6035675"/>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auto">
              <a:spcBef>
                <a:spcPts val="0"/>
              </a:spcBef>
              <a:spcAft>
                <a:spcPts val="0"/>
              </a:spcAft>
              <a:defRPr/>
            </a:pPr>
            <a:endParaRPr lang="en-US"/>
          </a:p>
        </p:txBody>
      </p:sp>
      <p:grpSp>
        <p:nvGrpSpPr>
          <p:cNvPr id="5" name="Group 9"/>
          <p:cNvGrpSpPr>
            <a:grpSpLocks noChangeAspect="1"/>
          </p:cNvGrpSpPr>
          <p:nvPr/>
        </p:nvGrpSpPr>
        <p:grpSpPr bwMode="auto">
          <a:xfrm>
            <a:off x="211138" y="5354638"/>
            <a:ext cx="8723312" cy="1330325"/>
            <a:chOff x="-3905250" y="4294188"/>
            <a:chExt cx="13011150" cy="1892300"/>
          </a:xfrm>
        </p:grpSpPr>
        <p:sp>
          <p:nvSpPr>
            <p:cNvPr id="6" name="Freeform 14"/>
            <p:cNvSpPr>
              <a:spLocks/>
            </p:cNvSpPr>
            <p:nvPr/>
          </p:nvSpPr>
          <p:spPr bwMode="hidden">
            <a:xfrm>
              <a:off x="4810681" y="4499676"/>
              <a:ext cx="4295219" cy="1016152"/>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a:lstStyle/>
            <a:p>
              <a:pPr defTabSz="914400" fontAlgn="auto">
                <a:spcBef>
                  <a:spcPts val="0"/>
                </a:spcBef>
                <a:spcAft>
                  <a:spcPts val="0"/>
                </a:spcAft>
                <a:defRPr/>
              </a:pPr>
              <a:endParaRPr lang="en-US">
                <a:latin typeface="+mn-lt"/>
              </a:endParaRPr>
            </a:p>
          </p:txBody>
        </p:sp>
        <p:sp>
          <p:nvSpPr>
            <p:cNvPr id="7" name="Freeform 18"/>
            <p:cNvSpPr>
              <a:spLocks/>
            </p:cNvSpPr>
            <p:nvPr/>
          </p:nvSpPr>
          <p:spPr bwMode="hidden">
            <a:xfrm>
              <a:off x="-308538" y="4319027"/>
              <a:ext cx="8280254" cy="1208092"/>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a:lstStyle/>
            <a:p>
              <a:pPr defTabSz="914400" fontAlgn="auto">
                <a:spcBef>
                  <a:spcPts val="0"/>
                </a:spcBef>
                <a:spcAft>
                  <a:spcPts val="0"/>
                </a:spcAft>
                <a:defRPr/>
              </a:pPr>
              <a:endParaRPr lang="en-US">
                <a:latin typeface="+mn-lt"/>
              </a:endParaRPr>
            </a:p>
          </p:txBody>
        </p:sp>
        <p:sp>
          <p:nvSpPr>
            <p:cNvPr id="8" name="Freeform 22"/>
            <p:cNvSpPr>
              <a:spLocks/>
            </p:cNvSpPr>
            <p:nvPr/>
          </p:nvSpPr>
          <p:spPr bwMode="hidden">
            <a:xfrm>
              <a:off x="4014" y="4334834"/>
              <a:ext cx="8164231" cy="1101960"/>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a:lstStyle/>
            <a:p>
              <a:pPr defTabSz="914400" fontAlgn="auto">
                <a:spcBef>
                  <a:spcPts val="0"/>
                </a:spcBef>
                <a:spcAft>
                  <a:spcPts val="0"/>
                </a:spcAft>
                <a:defRPr/>
              </a:pPr>
              <a:endParaRPr lang="en-US">
                <a:latin typeface="+mn-lt"/>
              </a:endParaRPr>
            </a:p>
          </p:txBody>
        </p:sp>
        <p:sp>
          <p:nvSpPr>
            <p:cNvPr id="9" name="Freeform 26"/>
            <p:cNvSpPr>
              <a:spLocks/>
            </p:cNvSpPr>
            <p:nvPr/>
          </p:nvSpPr>
          <p:spPr bwMode="hidden">
            <a:xfrm>
              <a:off x="4157164" y="4316769"/>
              <a:ext cx="4939265" cy="925827"/>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a:lstStyle/>
            <a:p>
              <a:pPr defTabSz="914400" fontAlgn="auto">
                <a:spcBef>
                  <a:spcPts val="0"/>
                </a:spcBef>
                <a:spcAft>
                  <a:spcPts val="0"/>
                </a:spcAft>
                <a:defRPr/>
              </a:pPr>
              <a:endParaRPr lang="en-US">
                <a:latin typeface="+mn-lt"/>
              </a:endParaRPr>
            </a:p>
          </p:txBody>
        </p:sp>
        <p:sp useBgFill="1">
          <p:nvSpPr>
            <p:cNvPr id="10"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a:lstStyle/>
            <a:p>
              <a:pPr defTabSz="914400" fontAlgn="auto">
                <a:spcBef>
                  <a:spcPts val="0"/>
                </a:spcBef>
                <a:spcAft>
                  <a:spcPts val="0"/>
                </a:spcAft>
                <a:defRPr/>
              </a:pPr>
              <a:endParaRPr lang="en-US">
                <a:latin typeface="+mn-lt"/>
              </a:endParaRPr>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11" name="Date Placeholder 3"/>
          <p:cNvSpPr>
            <a:spLocks noGrp="1"/>
          </p:cNvSpPr>
          <p:nvPr>
            <p:ph type="dt" sz="half" idx="10"/>
          </p:nvPr>
        </p:nvSpPr>
        <p:spPr/>
        <p:txBody>
          <a:bodyPr/>
          <a:lstStyle>
            <a:lvl1pPr>
              <a:defRPr/>
            </a:lvl1pPr>
          </a:lstStyle>
          <a:p>
            <a:pPr>
              <a:defRPr/>
            </a:pPr>
            <a:fld id="{7097282C-FA4C-4425-88EF-060D74B37E92}" type="datetimeFigureOut">
              <a:rPr lang="ru-RU"/>
              <a:pPr>
                <a:defRPr/>
              </a:pPr>
              <a:t>02.02.2014</a:t>
            </a:fld>
            <a:endParaRPr lang="ru-RU"/>
          </a:p>
        </p:txBody>
      </p:sp>
      <p:sp>
        <p:nvSpPr>
          <p:cNvPr id="12" name="Footer Placeholder 4"/>
          <p:cNvSpPr>
            <a:spLocks noGrp="1"/>
          </p:cNvSpPr>
          <p:nvPr>
            <p:ph type="ftr" sz="quarter" idx="11"/>
          </p:nvPr>
        </p:nvSpPr>
        <p:spPr/>
        <p:txBody>
          <a:bodyPr/>
          <a:lstStyle>
            <a:lvl1pPr>
              <a:defRPr/>
            </a:lvl1pPr>
          </a:lstStyle>
          <a:p>
            <a:pPr>
              <a:defRPr/>
            </a:pPr>
            <a:endParaRPr lang="ru-RU"/>
          </a:p>
        </p:txBody>
      </p:sp>
      <p:sp>
        <p:nvSpPr>
          <p:cNvPr id="13" name="Slide Number Placeholder 5"/>
          <p:cNvSpPr>
            <a:spLocks noGrp="1"/>
          </p:cNvSpPr>
          <p:nvPr>
            <p:ph type="sldNum" sz="quarter" idx="12"/>
          </p:nvPr>
        </p:nvSpPr>
        <p:spPr/>
        <p:txBody>
          <a:bodyPr/>
          <a:lstStyle>
            <a:lvl1pPr>
              <a:defRPr/>
            </a:lvl1pPr>
          </a:lstStyle>
          <a:p>
            <a:pPr>
              <a:defRPr/>
            </a:pPr>
            <a:fld id="{6E87FD21-E5BB-490E-8AEC-C5429943ECAE}" type="slidenum">
              <a:rPr lang="ru-RU"/>
              <a:pPr>
                <a:defRPr/>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lvl1pPr>
              <a:defRPr/>
            </a:lvl1pPr>
          </a:lstStyle>
          <a:p>
            <a:pPr>
              <a:defRPr/>
            </a:pPr>
            <a:fld id="{A8E24A0C-AF2B-4EFE-BDDC-FFB666B2E396}" type="datetimeFigureOut">
              <a:rPr lang="ru-RU"/>
              <a:pPr>
                <a:defRPr/>
              </a:pPr>
              <a:t>02.02.2014</a:t>
            </a:fld>
            <a:endParaRPr lang="ru-RU"/>
          </a:p>
        </p:txBody>
      </p:sp>
      <p:sp>
        <p:nvSpPr>
          <p:cNvPr id="5" name="Footer Placeholder 4"/>
          <p:cNvSpPr>
            <a:spLocks noGrp="1"/>
          </p:cNvSpPr>
          <p:nvPr>
            <p:ph type="ftr" sz="quarter" idx="11"/>
          </p:nvPr>
        </p:nvSpPr>
        <p:spPr/>
        <p:txBody>
          <a:bodyPr/>
          <a:lstStyle>
            <a:lvl1pPr>
              <a:defRPr/>
            </a:lvl1pPr>
          </a:lstStyle>
          <a:p>
            <a:pPr>
              <a:defRPr/>
            </a:pPr>
            <a:endParaRPr lang="ru-RU"/>
          </a:p>
        </p:txBody>
      </p:sp>
      <p:sp>
        <p:nvSpPr>
          <p:cNvPr id="6" name="Slide Number Placeholder 5"/>
          <p:cNvSpPr>
            <a:spLocks noGrp="1"/>
          </p:cNvSpPr>
          <p:nvPr>
            <p:ph type="sldNum" sz="quarter" idx="12"/>
          </p:nvPr>
        </p:nvSpPr>
        <p:spPr/>
        <p:txBody>
          <a:bodyPr/>
          <a:lstStyle>
            <a:lvl1pPr>
              <a:defRPr/>
            </a:lvl1pPr>
          </a:lstStyle>
          <a:p>
            <a:pPr>
              <a:defRPr/>
            </a:pPr>
            <a:fld id="{6741522A-A3A5-47E0-B989-FEAC3E54A083}" type="slidenum">
              <a:rPr lang="ru-RU"/>
              <a:pPr>
                <a:defRPr/>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4" name="Rounded Rectangle 20"/>
          <p:cNvSpPr/>
          <p:nvPr/>
        </p:nvSpPr>
        <p:spPr bwMode="hidden">
          <a:xfrm>
            <a:off x="228600" y="228600"/>
            <a:ext cx="8696325" cy="1427163"/>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auto">
              <a:spcBef>
                <a:spcPts val="0"/>
              </a:spcBef>
              <a:spcAft>
                <a:spcPts val="0"/>
              </a:spcAft>
              <a:defRPr/>
            </a:pPr>
            <a:endParaRPr lang="en-US"/>
          </a:p>
        </p:txBody>
      </p:sp>
      <p:grpSp>
        <p:nvGrpSpPr>
          <p:cNvPr id="5" name="Group 14"/>
          <p:cNvGrpSpPr>
            <a:grpSpLocks noChangeAspect="1"/>
          </p:cNvGrpSpPr>
          <p:nvPr/>
        </p:nvGrpSpPr>
        <p:grpSpPr bwMode="auto">
          <a:xfrm>
            <a:off x="211138" y="714375"/>
            <a:ext cx="8723312" cy="1331913"/>
            <a:chOff x="-3905250" y="4294188"/>
            <a:chExt cx="13011150" cy="1892300"/>
          </a:xfrm>
        </p:grpSpPr>
        <p:sp>
          <p:nvSpPr>
            <p:cNvPr id="6" name="Freeform 14"/>
            <p:cNvSpPr>
              <a:spLocks/>
            </p:cNvSpPr>
            <p:nvPr/>
          </p:nvSpPr>
          <p:spPr bwMode="hidden">
            <a:xfrm>
              <a:off x="4810681" y="4501687"/>
              <a:ext cx="4295219" cy="101494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a:lstStyle/>
            <a:p>
              <a:pPr defTabSz="914400" fontAlgn="auto">
                <a:spcBef>
                  <a:spcPts val="0"/>
                </a:spcBef>
                <a:spcAft>
                  <a:spcPts val="0"/>
                </a:spcAft>
                <a:defRPr/>
              </a:pPr>
              <a:endParaRPr lang="en-US">
                <a:latin typeface="+mn-lt"/>
              </a:endParaRPr>
            </a:p>
          </p:txBody>
        </p:sp>
        <p:sp>
          <p:nvSpPr>
            <p:cNvPr id="7" name="Freeform 18"/>
            <p:cNvSpPr>
              <a:spLocks/>
            </p:cNvSpPr>
            <p:nvPr/>
          </p:nvSpPr>
          <p:spPr bwMode="hidden">
            <a:xfrm>
              <a:off x="-308538" y="4318998"/>
              <a:ext cx="8280254" cy="1208906"/>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a:lstStyle/>
            <a:p>
              <a:pPr defTabSz="914400" fontAlgn="auto">
                <a:spcBef>
                  <a:spcPts val="0"/>
                </a:spcBef>
                <a:spcAft>
                  <a:spcPts val="0"/>
                </a:spcAft>
                <a:defRPr/>
              </a:pPr>
              <a:endParaRPr lang="en-US">
                <a:latin typeface="+mn-lt"/>
              </a:endParaRPr>
            </a:p>
          </p:txBody>
        </p:sp>
        <p:sp>
          <p:nvSpPr>
            <p:cNvPr id="8" name="Freeform 22"/>
            <p:cNvSpPr>
              <a:spLocks/>
            </p:cNvSpPr>
            <p:nvPr/>
          </p:nvSpPr>
          <p:spPr bwMode="hidden">
            <a:xfrm>
              <a:off x="4014" y="4334786"/>
              <a:ext cx="8164231" cy="110290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a:lstStyle/>
            <a:p>
              <a:pPr defTabSz="914400" fontAlgn="auto">
                <a:spcBef>
                  <a:spcPts val="0"/>
                </a:spcBef>
                <a:spcAft>
                  <a:spcPts val="0"/>
                </a:spcAft>
                <a:defRPr/>
              </a:pPr>
              <a:endParaRPr lang="en-US">
                <a:latin typeface="+mn-lt"/>
              </a:endParaRPr>
            </a:p>
          </p:txBody>
        </p:sp>
        <p:sp>
          <p:nvSpPr>
            <p:cNvPr id="9" name="Freeform 26"/>
            <p:cNvSpPr>
              <a:spLocks/>
            </p:cNvSpPr>
            <p:nvPr/>
          </p:nvSpPr>
          <p:spPr bwMode="hidden">
            <a:xfrm>
              <a:off x="4157164" y="4316742"/>
              <a:ext cx="4939265" cy="92697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a:lstStyle/>
            <a:p>
              <a:pPr defTabSz="914400" fontAlgn="auto">
                <a:spcBef>
                  <a:spcPts val="0"/>
                </a:spcBef>
                <a:spcAft>
                  <a:spcPts val="0"/>
                </a:spcAft>
                <a:defRPr/>
              </a:pPr>
              <a:endParaRPr lang="en-US">
                <a:latin typeface="+mn-lt"/>
              </a:endParaRPr>
            </a:p>
          </p:txBody>
        </p:sp>
        <p:sp useBgFill="1">
          <p:nvSpPr>
            <p:cNvPr id="1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a:lstStyle/>
            <a:p>
              <a:pPr defTabSz="914400" fontAlgn="auto">
                <a:spcBef>
                  <a:spcPts val="0"/>
                </a:spcBef>
                <a:spcAft>
                  <a:spcPts val="0"/>
                </a:spcAft>
                <a:defRPr/>
              </a:pPr>
              <a:endParaRPr lang="en-US">
                <a:latin typeface="+mn-lt"/>
              </a:endParaRPr>
            </a:p>
          </p:txBody>
        </p:sp>
      </p:grpSp>
      <p:sp>
        <p:nvSpPr>
          <p:cNvPr id="2" name="Vertical Title 1"/>
          <p:cNvSpPr>
            <a:spLocks noGrp="1"/>
          </p:cNvSpPr>
          <p:nvPr>
            <p:ph type="title" orient="vert"/>
          </p:nvPr>
        </p:nvSpPr>
        <p:spPr>
          <a:xfrm>
            <a:off x="6629400" y="1447800"/>
            <a:ext cx="2057400" cy="4487333"/>
          </a:xfrm>
        </p:spPr>
        <p:txBody>
          <a:bodyPr vert="eaVert"/>
          <a:lstStyle>
            <a:lvl1pPr algn="l">
              <a:defRPr>
                <a:solidFill>
                  <a:schemeClr val="tx2"/>
                </a:solidFill>
              </a:defRPr>
            </a:lvl1p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11" name="Date Placeholder 3"/>
          <p:cNvSpPr>
            <a:spLocks noGrp="1"/>
          </p:cNvSpPr>
          <p:nvPr>
            <p:ph type="dt" sz="half" idx="10"/>
          </p:nvPr>
        </p:nvSpPr>
        <p:spPr/>
        <p:txBody>
          <a:bodyPr/>
          <a:lstStyle>
            <a:lvl1pPr>
              <a:defRPr/>
            </a:lvl1pPr>
          </a:lstStyle>
          <a:p>
            <a:pPr>
              <a:defRPr/>
            </a:pPr>
            <a:fld id="{2EB7A05F-400A-48A6-9351-501B1C763BE0}" type="datetimeFigureOut">
              <a:rPr lang="ru-RU"/>
              <a:pPr>
                <a:defRPr/>
              </a:pPr>
              <a:t>02.02.2014</a:t>
            </a:fld>
            <a:endParaRPr lang="ru-RU"/>
          </a:p>
        </p:txBody>
      </p:sp>
      <p:sp>
        <p:nvSpPr>
          <p:cNvPr id="12" name="Footer Placeholder 4"/>
          <p:cNvSpPr>
            <a:spLocks noGrp="1"/>
          </p:cNvSpPr>
          <p:nvPr>
            <p:ph type="ftr" sz="quarter" idx="11"/>
          </p:nvPr>
        </p:nvSpPr>
        <p:spPr/>
        <p:txBody>
          <a:bodyPr/>
          <a:lstStyle>
            <a:lvl1pPr>
              <a:defRPr/>
            </a:lvl1pPr>
          </a:lstStyle>
          <a:p>
            <a:pPr>
              <a:defRPr/>
            </a:pPr>
            <a:endParaRPr lang="ru-RU"/>
          </a:p>
        </p:txBody>
      </p:sp>
      <p:sp>
        <p:nvSpPr>
          <p:cNvPr id="13" name="Slide Number Placeholder 5"/>
          <p:cNvSpPr>
            <a:spLocks noGrp="1"/>
          </p:cNvSpPr>
          <p:nvPr>
            <p:ph type="sldNum" sz="quarter" idx="12"/>
          </p:nvPr>
        </p:nvSpPr>
        <p:spPr/>
        <p:txBody>
          <a:bodyPr/>
          <a:lstStyle>
            <a:lvl1pPr>
              <a:defRPr/>
            </a:lvl1pPr>
          </a:lstStyle>
          <a:p>
            <a:pPr>
              <a:defRPr/>
            </a:pPr>
            <a:fld id="{B4B535E3-8DF5-4E55-B141-3CAB14AA31F0}" type="slidenum">
              <a:rPr lang="ru-RU"/>
              <a:pPr>
                <a:defRPr/>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Title 6"/>
          <p:cNvSpPr>
            <a:spLocks noGrp="1"/>
          </p:cNvSpPr>
          <p:nvPr>
            <p:ph type="title"/>
          </p:nvPr>
        </p:nvSpPr>
        <p:spPr/>
        <p:txBody>
          <a:bodyPr/>
          <a:lstStyle/>
          <a:p>
            <a:r>
              <a:rPr lang="ru-RU" smtClean="0"/>
              <a:t>Образец заголовка</a:t>
            </a:r>
            <a:endParaRPr lang="en-US"/>
          </a:p>
        </p:txBody>
      </p:sp>
      <p:sp>
        <p:nvSpPr>
          <p:cNvPr id="4" name="Date Placeholder 3"/>
          <p:cNvSpPr>
            <a:spLocks noGrp="1"/>
          </p:cNvSpPr>
          <p:nvPr>
            <p:ph type="dt" sz="half" idx="10"/>
          </p:nvPr>
        </p:nvSpPr>
        <p:spPr/>
        <p:txBody>
          <a:bodyPr/>
          <a:lstStyle>
            <a:lvl1pPr>
              <a:defRPr/>
            </a:lvl1pPr>
          </a:lstStyle>
          <a:p>
            <a:pPr>
              <a:defRPr/>
            </a:pPr>
            <a:fld id="{47CA5B10-2A6D-4AA5-A7F3-D19B25103E99}" type="datetimeFigureOut">
              <a:rPr lang="ru-RU"/>
              <a:pPr>
                <a:defRPr/>
              </a:pPr>
              <a:t>02.02.2014</a:t>
            </a:fld>
            <a:endParaRPr lang="ru-RU"/>
          </a:p>
        </p:txBody>
      </p:sp>
      <p:sp>
        <p:nvSpPr>
          <p:cNvPr id="5" name="Footer Placeholder 4"/>
          <p:cNvSpPr>
            <a:spLocks noGrp="1"/>
          </p:cNvSpPr>
          <p:nvPr>
            <p:ph type="ftr" sz="quarter" idx="11"/>
          </p:nvPr>
        </p:nvSpPr>
        <p:spPr/>
        <p:txBody>
          <a:bodyPr/>
          <a:lstStyle>
            <a:lvl1pPr>
              <a:defRPr/>
            </a:lvl1pPr>
          </a:lstStyle>
          <a:p>
            <a:pPr>
              <a:defRPr/>
            </a:pPr>
            <a:endParaRPr lang="ru-RU"/>
          </a:p>
        </p:txBody>
      </p:sp>
      <p:sp>
        <p:nvSpPr>
          <p:cNvPr id="6" name="Slide Number Placeholder 5"/>
          <p:cNvSpPr>
            <a:spLocks noGrp="1"/>
          </p:cNvSpPr>
          <p:nvPr>
            <p:ph type="sldNum" sz="quarter" idx="12"/>
          </p:nvPr>
        </p:nvSpPr>
        <p:spPr/>
        <p:txBody>
          <a:bodyPr/>
          <a:lstStyle>
            <a:lvl1pPr>
              <a:defRPr/>
            </a:lvl1pPr>
          </a:lstStyle>
          <a:p>
            <a:pPr>
              <a:defRPr/>
            </a:pPr>
            <a:fld id="{C84735C7-B8DC-4358-8019-D80E8A5F8460}" type="slidenum">
              <a:rPr lang="ru-RU"/>
              <a:pPr>
                <a:defRPr/>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4" name="Rounded Rectangle 13"/>
          <p:cNvSpPr/>
          <p:nvPr/>
        </p:nvSpPr>
        <p:spPr>
          <a:xfrm>
            <a:off x="228600" y="228600"/>
            <a:ext cx="8696325" cy="473710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auto">
              <a:spcBef>
                <a:spcPts val="0"/>
              </a:spcBef>
              <a:spcAft>
                <a:spcPts val="0"/>
              </a:spcAft>
              <a:defRPr/>
            </a:pPr>
            <a:endParaRPr lang="en-US"/>
          </a:p>
        </p:txBody>
      </p:sp>
      <p:sp>
        <p:nvSpPr>
          <p:cNvPr id="5" name="Freeform 14"/>
          <p:cNvSpPr>
            <a:spLocks/>
          </p:cNvSpPr>
          <p:nvPr/>
        </p:nvSpPr>
        <p:spPr bwMode="hidden">
          <a:xfrm>
            <a:off x="6046788" y="4203700"/>
            <a:ext cx="2876550" cy="714375"/>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a:lstStyle/>
          <a:p>
            <a:pPr defTabSz="914400" fontAlgn="auto">
              <a:spcBef>
                <a:spcPts val="0"/>
              </a:spcBef>
              <a:spcAft>
                <a:spcPts val="0"/>
              </a:spcAft>
              <a:defRPr/>
            </a:pPr>
            <a:endParaRPr lang="en-US">
              <a:latin typeface="+mn-lt"/>
            </a:endParaRPr>
          </a:p>
        </p:txBody>
      </p:sp>
      <p:sp>
        <p:nvSpPr>
          <p:cNvPr id="6" name="Freeform 18"/>
          <p:cNvSpPr>
            <a:spLocks/>
          </p:cNvSpPr>
          <p:nvPr/>
        </p:nvSpPr>
        <p:spPr bwMode="hidden">
          <a:xfrm>
            <a:off x="2619375" y="4075113"/>
            <a:ext cx="5545138" cy="850900"/>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a:lstStyle/>
          <a:p>
            <a:pPr defTabSz="914400" fontAlgn="auto">
              <a:spcBef>
                <a:spcPts val="0"/>
              </a:spcBef>
              <a:spcAft>
                <a:spcPts val="0"/>
              </a:spcAft>
              <a:defRPr/>
            </a:pPr>
            <a:endParaRPr lang="en-US">
              <a:latin typeface="+mn-lt"/>
            </a:endParaRPr>
          </a:p>
        </p:txBody>
      </p:sp>
      <p:sp>
        <p:nvSpPr>
          <p:cNvPr id="7" name="Freeform 22"/>
          <p:cNvSpPr>
            <a:spLocks/>
          </p:cNvSpPr>
          <p:nvPr/>
        </p:nvSpPr>
        <p:spPr bwMode="hidden">
          <a:xfrm>
            <a:off x="2828925" y="4087813"/>
            <a:ext cx="5467350" cy="774700"/>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a:lstStyle/>
          <a:p>
            <a:pPr defTabSz="914400" fontAlgn="auto">
              <a:spcBef>
                <a:spcPts val="0"/>
              </a:spcBef>
              <a:spcAft>
                <a:spcPts val="0"/>
              </a:spcAft>
              <a:defRPr/>
            </a:pPr>
            <a:endParaRPr lang="en-US">
              <a:latin typeface="+mn-lt"/>
            </a:endParaRPr>
          </a:p>
        </p:txBody>
      </p:sp>
      <p:sp>
        <p:nvSpPr>
          <p:cNvPr id="8" name="Freeform 26"/>
          <p:cNvSpPr>
            <a:spLocks/>
          </p:cNvSpPr>
          <p:nvPr/>
        </p:nvSpPr>
        <p:spPr bwMode="hidden">
          <a:xfrm>
            <a:off x="5610225" y="4073525"/>
            <a:ext cx="3306763" cy="652463"/>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a:lstStyle/>
          <a:p>
            <a:pPr defTabSz="914400" fontAlgn="auto">
              <a:spcBef>
                <a:spcPts val="0"/>
              </a:spcBef>
              <a:spcAft>
                <a:spcPts val="0"/>
              </a:spcAft>
              <a:defRPr/>
            </a:pPr>
            <a:endParaRPr lang="en-US">
              <a:latin typeface="+mn-lt"/>
            </a:endParaRPr>
          </a:p>
        </p:txBody>
      </p:sp>
      <p:sp useBgFill="1">
        <p:nvSpPr>
          <p:cNvPr id="9" name="Freeform 10"/>
          <p:cNvSpPr>
            <a:spLocks/>
          </p:cNvSpPr>
          <p:nvPr/>
        </p:nvSpPr>
        <p:spPr bwMode="hidden">
          <a:xfrm>
            <a:off x="211138" y="4059238"/>
            <a:ext cx="8723312" cy="1328737"/>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a:lstStyle/>
          <a:p>
            <a:pPr defTabSz="914400" fontAlgn="auto">
              <a:spcBef>
                <a:spcPts val="0"/>
              </a:spcBef>
              <a:spcAft>
                <a:spcPts val="0"/>
              </a:spcAft>
              <a:defRPr/>
            </a:pPr>
            <a:endParaRPr lang="en-US">
              <a:latin typeface="+mn-lt"/>
            </a:endParaRPr>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10" name="Date Placeholder 3"/>
          <p:cNvSpPr>
            <a:spLocks noGrp="1"/>
          </p:cNvSpPr>
          <p:nvPr>
            <p:ph type="dt" sz="half" idx="10"/>
          </p:nvPr>
        </p:nvSpPr>
        <p:spPr/>
        <p:txBody>
          <a:bodyPr/>
          <a:lstStyle>
            <a:lvl1pPr>
              <a:defRPr/>
            </a:lvl1pPr>
          </a:lstStyle>
          <a:p>
            <a:pPr>
              <a:defRPr/>
            </a:pPr>
            <a:fld id="{1849BEEF-4325-4372-876C-715D6B17ED0A}" type="datetimeFigureOut">
              <a:rPr lang="ru-RU"/>
              <a:pPr>
                <a:defRPr/>
              </a:pPr>
              <a:t>02.02.2014</a:t>
            </a:fld>
            <a:endParaRPr lang="ru-RU"/>
          </a:p>
        </p:txBody>
      </p:sp>
      <p:sp>
        <p:nvSpPr>
          <p:cNvPr id="11" name="Footer Placeholder 4"/>
          <p:cNvSpPr>
            <a:spLocks noGrp="1"/>
          </p:cNvSpPr>
          <p:nvPr>
            <p:ph type="ftr" sz="quarter" idx="11"/>
          </p:nvPr>
        </p:nvSpPr>
        <p:spPr/>
        <p:txBody>
          <a:bodyPr/>
          <a:lstStyle>
            <a:lvl1pPr>
              <a:defRPr/>
            </a:lvl1pPr>
          </a:lstStyle>
          <a:p>
            <a:pPr>
              <a:defRPr/>
            </a:pPr>
            <a:endParaRPr lang="ru-RU"/>
          </a:p>
        </p:txBody>
      </p:sp>
      <p:sp>
        <p:nvSpPr>
          <p:cNvPr id="12" name="Slide Number Placeholder 5"/>
          <p:cNvSpPr>
            <a:spLocks noGrp="1"/>
          </p:cNvSpPr>
          <p:nvPr>
            <p:ph type="sldNum" sz="quarter" idx="12"/>
          </p:nvPr>
        </p:nvSpPr>
        <p:spPr/>
        <p:txBody>
          <a:bodyPr/>
          <a:lstStyle>
            <a:lvl1pPr>
              <a:defRPr/>
            </a:lvl1pPr>
          </a:lstStyle>
          <a:p>
            <a:pPr>
              <a:defRPr/>
            </a:pPr>
            <a:fld id="{FCEF69D4-52CA-4CEC-924E-C44B26125AC8}" type="slidenum">
              <a:rPr lang="ru-RU"/>
              <a:pPr>
                <a:defRPr/>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9" name="Content Placeholder 8"/>
          <p:cNvSpPr>
            <a:spLocks noGrp="1"/>
          </p:cNvSpPr>
          <p:nvPr>
            <p:ph sz="quarter" idx="13"/>
          </p:nvPr>
        </p:nvSpPr>
        <p:spPr>
          <a:xfrm>
            <a:off x="676655" y="2679192"/>
            <a:ext cx="3822192" cy="34472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Date Placeholder 3"/>
          <p:cNvSpPr>
            <a:spLocks noGrp="1"/>
          </p:cNvSpPr>
          <p:nvPr>
            <p:ph type="dt" sz="half" idx="15"/>
          </p:nvPr>
        </p:nvSpPr>
        <p:spPr/>
        <p:txBody>
          <a:bodyPr/>
          <a:lstStyle>
            <a:lvl1pPr>
              <a:defRPr/>
            </a:lvl1pPr>
          </a:lstStyle>
          <a:p>
            <a:pPr>
              <a:defRPr/>
            </a:pPr>
            <a:fld id="{6A2AE38C-5C8C-4CB3-9A15-2B90C8688B49}" type="datetimeFigureOut">
              <a:rPr lang="ru-RU"/>
              <a:pPr>
                <a:defRPr/>
              </a:pPr>
              <a:t>02.02.2014</a:t>
            </a:fld>
            <a:endParaRPr lang="ru-RU"/>
          </a:p>
        </p:txBody>
      </p:sp>
      <p:sp>
        <p:nvSpPr>
          <p:cNvPr id="6" name="Footer Placeholder 4"/>
          <p:cNvSpPr>
            <a:spLocks noGrp="1"/>
          </p:cNvSpPr>
          <p:nvPr>
            <p:ph type="ftr" sz="quarter" idx="16"/>
          </p:nvPr>
        </p:nvSpPr>
        <p:spPr/>
        <p:txBody>
          <a:bodyPr/>
          <a:lstStyle>
            <a:lvl1pPr>
              <a:defRPr/>
            </a:lvl1pPr>
          </a:lstStyle>
          <a:p>
            <a:pPr>
              <a:defRPr/>
            </a:pPr>
            <a:endParaRPr lang="ru-RU"/>
          </a:p>
        </p:txBody>
      </p:sp>
      <p:sp>
        <p:nvSpPr>
          <p:cNvPr id="7" name="Slide Number Placeholder 5"/>
          <p:cNvSpPr>
            <a:spLocks noGrp="1"/>
          </p:cNvSpPr>
          <p:nvPr>
            <p:ph type="sldNum" sz="quarter" idx="17"/>
          </p:nvPr>
        </p:nvSpPr>
        <p:spPr/>
        <p:txBody>
          <a:bodyPr/>
          <a:lstStyle>
            <a:lvl1pPr>
              <a:defRPr/>
            </a:lvl1pPr>
          </a:lstStyle>
          <a:p>
            <a:pPr>
              <a:defRPr/>
            </a:pPr>
            <a:fld id="{A7FDF6C4-0E17-4ECF-A46A-33AB89C36BC6}" type="slidenum">
              <a:rPr lang="ru-RU"/>
              <a:pPr>
                <a:defRPr/>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3"/>
          <p:cNvSpPr>
            <a:spLocks noGrp="1"/>
          </p:cNvSpPr>
          <p:nvPr>
            <p:ph type="dt" sz="half" idx="10"/>
          </p:nvPr>
        </p:nvSpPr>
        <p:spPr/>
        <p:txBody>
          <a:bodyPr/>
          <a:lstStyle>
            <a:lvl1pPr>
              <a:defRPr/>
            </a:lvl1pPr>
          </a:lstStyle>
          <a:p>
            <a:pPr>
              <a:defRPr/>
            </a:pPr>
            <a:fld id="{C51737A0-5300-4B3F-B38D-07451EBD58F5}" type="datetimeFigureOut">
              <a:rPr lang="ru-RU"/>
              <a:pPr>
                <a:defRPr/>
              </a:pPr>
              <a:t>02.02.2014</a:t>
            </a:fld>
            <a:endParaRPr lang="ru-RU"/>
          </a:p>
        </p:txBody>
      </p:sp>
      <p:sp>
        <p:nvSpPr>
          <p:cNvPr id="8" name="Footer Placeholder 4"/>
          <p:cNvSpPr>
            <a:spLocks noGrp="1"/>
          </p:cNvSpPr>
          <p:nvPr>
            <p:ph type="ftr" sz="quarter" idx="11"/>
          </p:nvPr>
        </p:nvSpPr>
        <p:spPr/>
        <p:txBody>
          <a:bodyPr/>
          <a:lstStyle>
            <a:lvl1pPr>
              <a:defRPr/>
            </a:lvl1pPr>
          </a:lstStyle>
          <a:p>
            <a:pPr>
              <a:defRPr/>
            </a:pPr>
            <a:endParaRPr lang="ru-RU"/>
          </a:p>
        </p:txBody>
      </p:sp>
      <p:sp>
        <p:nvSpPr>
          <p:cNvPr id="9" name="Slide Number Placeholder 5"/>
          <p:cNvSpPr>
            <a:spLocks noGrp="1"/>
          </p:cNvSpPr>
          <p:nvPr>
            <p:ph type="sldNum" sz="quarter" idx="12"/>
          </p:nvPr>
        </p:nvSpPr>
        <p:spPr/>
        <p:txBody>
          <a:bodyPr/>
          <a:lstStyle>
            <a:lvl1pPr>
              <a:defRPr/>
            </a:lvl1pPr>
          </a:lstStyle>
          <a:p>
            <a:pPr>
              <a:defRPr/>
            </a:pPr>
            <a:fld id="{C8E78B78-A291-4D6B-9338-6219DB713F52}" type="slidenum">
              <a:rPr lang="ru-RU"/>
              <a:pPr>
                <a:defRPr/>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3"/>
          <p:cNvSpPr>
            <a:spLocks noGrp="1"/>
          </p:cNvSpPr>
          <p:nvPr>
            <p:ph type="dt" sz="half" idx="10"/>
          </p:nvPr>
        </p:nvSpPr>
        <p:spPr/>
        <p:txBody>
          <a:bodyPr/>
          <a:lstStyle>
            <a:lvl1pPr>
              <a:defRPr/>
            </a:lvl1pPr>
          </a:lstStyle>
          <a:p>
            <a:pPr>
              <a:defRPr/>
            </a:pPr>
            <a:fld id="{6FEA7B0E-337D-48D7-AC13-B41AA2296E7A}" type="datetimeFigureOut">
              <a:rPr lang="ru-RU"/>
              <a:pPr>
                <a:defRPr/>
              </a:pPr>
              <a:t>02.02.2014</a:t>
            </a:fld>
            <a:endParaRPr lang="ru-RU"/>
          </a:p>
        </p:txBody>
      </p:sp>
      <p:sp>
        <p:nvSpPr>
          <p:cNvPr id="4" name="Footer Placeholder 4"/>
          <p:cNvSpPr>
            <a:spLocks noGrp="1"/>
          </p:cNvSpPr>
          <p:nvPr>
            <p:ph type="ftr" sz="quarter" idx="11"/>
          </p:nvPr>
        </p:nvSpPr>
        <p:spPr/>
        <p:txBody>
          <a:bodyPr/>
          <a:lstStyle>
            <a:lvl1pPr>
              <a:defRPr/>
            </a:lvl1pPr>
          </a:lstStyle>
          <a:p>
            <a:pPr>
              <a:defRPr/>
            </a:pPr>
            <a:endParaRPr lang="ru-RU"/>
          </a:p>
        </p:txBody>
      </p:sp>
      <p:sp>
        <p:nvSpPr>
          <p:cNvPr id="5" name="Slide Number Placeholder 5"/>
          <p:cNvSpPr>
            <a:spLocks noGrp="1"/>
          </p:cNvSpPr>
          <p:nvPr>
            <p:ph type="sldNum" sz="quarter" idx="12"/>
          </p:nvPr>
        </p:nvSpPr>
        <p:spPr/>
        <p:txBody>
          <a:bodyPr/>
          <a:lstStyle>
            <a:lvl1pPr>
              <a:defRPr/>
            </a:lvl1pPr>
          </a:lstStyle>
          <a:p>
            <a:pPr>
              <a:defRPr/>
            </a:pPr>
            <a:fld id="{2BDB6D8A-5316-41E9-8D32-BC9C38EC857C}" type="slidenum">
              <a:rPr lang="ru-RU"/>
              <a:pPr>
                <a:defRPr/>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Rounded Rectangle 11"/>
          <p:cNvSpPr/>
          <p:nvPr/>
        </p:nvSpPr>
        <p:spPr>
          <a:xfrm>
            <a:off x="228600" y="228600"/>
            <a:ext cx="8696325" cy="1427163"/>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auto">
              <a:spcBef>
                <a:spcPts val="0"/>
              </a:spcBef>
              <a:spcAft>
                <a:spcPts val="0"/>
              </a:spcAft>
              <a:defRPr/>
            </a:pPr>
            <a:endParaRPr lang="en-US"/>
          </a:p>
        </p:txBody>
      </p:sp>
      <p:grpSp>
        <p:nvGrpSpPr>
          <p:cNvPr id="3" name="Group 5"/>
          <p:cNvGrpSpPr>
            <a:grpSpLocks noChangeAspect="1"/>
          </p:cNvGrpSpPr>
          <p:nvPr/>
        </p:nvGrpSpPr>
        <p:grpSpPr bwMode="auto">
          <a:xfrm>
            <a:off x="211138" y="714375"/>
            <a:ext cx="8723312" cy="1330325"/>
            <a:chOff x="-3905251" y="4294188"/>
            <a:chExt cx="13027839" cy="1892300"/>
          </a:xfrm>
        </p:grpSpPr>
        <p:sp>
          <p:nvSpPr>
            <p:cNvPr id="4" name="Freeform 14"/>
            <p:cNvSpPr>
              <a:spLocks/>
            </p:cNvSpPr>
            <p:nvPr/>
          </p:nvSpPr>
          <p:spPr bwMode="hidden">
            <a:xfrm>
              <a:off x="4810006" y="4499677"/>
              <a:ext cx="4295986" cy="1016152"/>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a:lstStyle/>
            <a:p>
              <a:pPr defTabSz="914400" fontAlgn="auto">
                <a:spcBef>
                  <a:spcPts val="0"/>
                </a:spcBef>
                <a:spcAft>
                  <a:spcPts val="0"/>
                </a:spcAft>
                <a:defRPr/>
              </a:pPr>
              <a:endParaRPr lang="en-US">
                <a:latin typeface="+mn-lt"/>
              </a:endParaRPr>
            </a:p>
          </p:txBody>
        </p:sp>
        <p:sp>
          <p:nvSpPr>
            <p:cNvPr id="5" name="Freeform 18"/>
            <p:cNvSpPr>
              <a:spLocks/>
            </p:cNvSpPr>
            <p:nvPr/>
          </p:nvSpPr>
          <p:spPr bwMode="hidden">
            <a:xfrm>
              <a:off x="-308667" y="4319028"/>
              <a:ext cx="8279020" cy="1208091"/>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a:lstStyle/>
            <a:p>
              <a:pPr defTabSz="914400" fontAlgn="auto">
                <a:spcBef>
                  <a:spcPts val="0"/>
                </a:spcBef>
                <a:spcAft>
                  <a:spcPts val="0"/>
                </a:spcAft>
                <a:defRPr/>
              </a:pPr>
              <a:endParaRPr lang="en-US">
                <a:latin typeface="+mn-lt"/>
              </a:endParaRPr>
            </a:p>
          </p:txBody>
        </p:sp>
        <p:sp>
          <p:nvSpPr>
            <p:cNvPr id="6" name="Freeform 22"/>
            <p:cNvSpPr>
              <a:spLocks/>
            </p:cNvSpPr>
            <p:nvPr/>
          </p:nvSpPr>
          <p:spPr bwMode="hidden">
            <a:xfrm>
              <a:off x="4286" y="4334834"/>
              <a:ext cx="8165219" cy="1101960"/>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a:lstStyle/>
            <a:p>
              <a:pPr defTabSz="914400" fontAlgn="auto">
                <a:spcBef>
                  <a:spcPts val="0"/>
                </a:spcBef>
                <a:spcAft>
                  <a:spcPts val="0"/>
                </a:spcAft>
                <a:defRPr/>
              </a:pPr>
              <a:endParaRPr lang="en-US">
                <a:latin typeface="+mn-lt"/>
              </a:endParaRPr>
            </a:p>
          </p:txBody>
        </p:sp>
        <p:sp>
          <p:nvSpPr>
            <p:cNvPr id="7" name="Freeform 26"/>
            <p:cNvSpPr>
              <a:spLocks/>
            </p:cNvSpPr>
            <p:nvPr/>
          </p:nvSpPr>
          <p:spPr bwMode="hidden">
            <a:xfrm>
              <a:off x="4155651" y="4316769"/>
              <a:ext cx="4940859" cy="925827"/>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a:lstStyle/>
            <a:p>
              <a:pPr defTabSz="914400" fontAlgn="auto">
                <a:spcBef>
                  <a:spcPts val="0"/>
                </a:spcBef>
                <a:spcAft>
                  <a:spcPts val="0"/>
                </a:spcAft>
                <a:defRPr/>
              </a:pPr>
              <a:endParaRPr lang="en-US">
                <a:latin typeface="+mn-lt"/>
              </a:endParaRPr>
            </a:p>
          </p:txBody>
        </p:sp>
        <p:sp useBgFill="1">
          <p:nvSpPr>
            <p:cNvPr id="8"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a:lstStyle/>
            <a:p>
              <a:pPr defTabSz="914400" fontAlgn="auto">
                <a:spcBef>
                  <a:spcPts val="0"/>
                </a:spcBef>
                <a:spcAft>
                  <a:spcPts val="0"/>
                </a:spcAft>
                <a:defRPr/>
              </a:pPr>
              <a:endParaRPr lang="en-US">
                <a:latin typeface="+mn-lt"/>
              </a:endParaRPr>
            </a:p>
          </p:txBody>
        </p:sp>
      </p:grpSp>
      <p:sp>
        <p:nvSpPr>
          <p:cNvPr id="9" name="Date Placeholder 1"/>
          <p:cNvSpPr>
            <a:spLocks noGrp="1"/>
          </p:cNvSpPr>
          <p:nvPr>
            <p:ph type="dt" sz="half" idx="10"/>
          </p:nvPr>
        </p:nvSpPr>
        <p:spPr/>
        <p:txBody>
          <a:bodyPr/>
          <a:lstStyle>
            <a:lvl1pPr>
              <a:defRPr/>
            </a:lvl1pPr>
          </a:lstStyle>
          <a:p>
            <a:pPr>
              <a:defRPr/>
            </a:pPr>
            <a:fld id="{18F343C0-5B55-4F51-81B5-FA22269B23CD}" type="datetimeFigureOut">
              <a:rPr lang="ru-RU"/>
              <a:pPr>
                <a:defRPr/>
              </a:pPr>
              <a:t>02.02.2014</a:t>
            </a:fld>
            <a:endParaRPr lang="ru-RU"/>
          </a:p>
        </p:txBody>
      </p:sp>
      <p:sp>
        <p:nvSpPr>
          <p:cNvPr id="10" name="Footer Placeholder 2"/>
          <p:cNvSpPr>
            <a:spLocks noGrp="1"/>
          </p:cNvSpPr>
          <p:nvPr>
            <p:ph type="ftr" sz="quarter" idx="11"/>
          </p:nvPr>
        </p:nvSpPr>
        <p:spPr/>
        <p:txBody>
          <a:bodyPr/>
          <a:lstStyle>
            <a:lvl1pPr>
              <a:defRPr/>
            </a:lvl1pPr>
          </a:lstStyle>
          <a:p>
            <a:pPr>
              <a:defRPr/>
            </a:pPr>
            <a:endParaRPr lang="ru-RU"/>
          </a:p>
        </p:txBody>
      </p:sp>
      <p:sp>
        <p:nvSpPr>
          <p:cNvPr id="11" name="Slide Number Placeholder 3"/>
          <p:cNvSpPr>
            <a:spLocks noGrp="1"/>
          </p:cNvSpPr>
          <p:nvPr>
            <p:ph type="sldNum" sz="quarter" idx="12"/>
          </p:nvPr>
        </p:nvSpPr>
        <p:spPr/>
        <p:txBody>
          <a:bodyPr/>
          <a:lstStyle>
            <a:lvl1pPr>
              <a:defRPr/>
            </a:lvl1pPr>
          </a:lstStyle>
          <a:p>
            <a:pPr>
              <a:defRPr/>
            </a:pPr>
            <a:fld id="{DD693FAC-0A32-44E6-9811-CA898F78E149}" type="slidenum">
              <a:rPr lang="ru-RU"/>
              <a:pPr>
                <a:defRPr/>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5" name="Rounded Rectangle 14"/>
          <p:cNvSpPr/>
          <p:nvPr/>
        </p:nvSpPr>
        <p:spPr>
          <a:xfrm>
            <a:off x="228600" y="228600"/>
            <a:ext cx="8696325" cy="1427163"/>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auto">
              <a:spcBef>
                <a:spcPts val="0"/>
              </a:spcBef>
              <a:spcAft>
                <a:spcPts val="0"/>
              </a:spcAft>
              <a:defRPr/>
            </a:pPr>
            <a:endParaRPr lang="en-US"/>
          </a:p>
        </p:txBody>
      </p:sp>
      <p:grpSp>
        <p:nvGrpSpPr>
          <p:cNvPr id="6" name="Group 23"/>
          <p:cNvGrpSpPr>
            <a:grpSpLocks noChangeAspect="1"/>
          </p:cNvGrpSpPr>
          <p:nvPr/>
        </p:nvGrpSpPr>
        <p:grpSpPr bwMode="auto">
          <a:xfrm>
            <a:off x="211138" y="714375"/>
            <a:ext cx="8723312" cy="1331913"/>
            <a:chOff x="-3905250" y="4294188"/>
            <a:chExt cx="13011150" cy="1892300"/>
          </a:xfrm>
        </p:grpSpPr>
        <p:sp>
          <p:nvSpPr>
            <p:cNvPr id="7" name="Freeform 14"/>
            <p:cNvSpPr>
              <a:spLocks/>
            </p:cNvSpPr>
            <p:nvPr/>
          </p:nvSpPr>
          <p:spPr bwMode="hidden">
            <a:xfrm>
              <a:off x="4810681" y="4501687"/>
              <a:ext cx="4295219" cy="101494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a:lstStyle/>
            <a:p>
              <a:pPr defTabSz="914400" fontAlgn="auto">
                <a:spcBef>
                  <a:spcPts val="0"/>
                </a:spcBef>
                <a:spcAft>
                  <a:spcPts val="0"/>
                </a:spcAft>
                <a:defRPr/>
              </a:pPr>
              <a:endParaRPr lang="en-US">
                <a:latin typeface="+mn-lt"/>
              </a:endParaRPr>
            </a:p>
          </p:txBody>
        </p:sp>
        <p:sp>
          <p:nvSpPr>
            <p:cNvPr id="8" name="Freeform 18"/>
            <p:cNvSpPr>
              <a:spLocks/>
            </p:cNvSpPr>
            <p:nvPr/>
          </p:nvSpPr>
          <p:spPr bwMode="hidden">
            <a:xfrm>
              <a:off x="-308538" y="4318998"/>
              <a:ext cx="8280254" cy="1208906"/>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a:lstStyle/>
            <a:p>
              <a:pPr defTabSz="914400" fontAlgn="auto">
                <a:spcBef>
                  <a:spcPts val="0"/>
                </a:spcBef>
                <a:spcAft>
                  <a:spcPts val="0"/>
                </a:spcAft>
                <a:defRPr/>
              </a:pPr>
              <a:endParaRPr lang="en-US">
                <a:latin typeface="+mn-lt"/>
              </a:endParaRPr>
            </a:p>
          </p:txBody>
        </p:sp>
        <p:sp>
          <p:nvSpPr>
            <p:cNvPr id="9" name="Freeform 22"/>
            <p:cNvSpPr>
              <a:spLocks/>
            </p:cNvSpPr>
            <p:nvPr/>
          </p:nvSpPr>
          <p:spPr bwMode="hidden">
            <a:xfrm>
              <a:off x="4014" y="4334786"/>
              <a:ext cx="8164231" cy="110290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a:lstStyle/>
            <a:p>
              <a:pPr defTabSz="914400" fontAlgn="auto">
                <a:spcBef>
                  <a:spcPts val="0"/>
                </a:spcBef>
                <a:spcAft>
                  <a:spcPts val="0"/>
                </a:spcAft>
                <a:defRPr/>
              </a:pPr>
              <a:endParaRPr lang="en-US">
                <a:latin typeface="+mn-lt"/>
              </a:endParaRPr>
            </a:p>
          </p:txBody>
        </p:sp>
        <p:sp>
          <p:nvSpPr>
            <p:cNvPr id="10" name="Freeform 26"/>
            <p:cNvSpPr>
              <a:spLocks/>
            </p:cNvSpPr>
            <p:nvPr/>
          </p:nvSpPr>
          <p:spPr bwMode="hidden">
            <a:xfrm>
              <a:off x="4157164" y="4316742"/>
              <a:ext cx="4939265" cy="92697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a:lstStyle/>
            <a:p>
              <a:pPr defTabSz="914400" fontAlgn="auto">
                <a:spcBef>
                  <a:spcPts val="0"/>
                </a:spcBef>
                <a:spcAft>
                  <a:spcPts val="0"/>
                </a:spcAft>
                <a:defRPr/>
              </a:pPr>
              <a:endParaRPr lang="en-US">
                <a:latin typeface="+mn-lt"/>
              </a:endParaRPr>
            </a:p>
          </p:txBody>
        </p:sp>
        <p:sp useBgFill="1">
          <p:nvSpPr>
            <p:cNvPr id="11"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a:lstStyle/>
            <a:p>
              <a:pPr defTabSz="914400" fontAlgn="auto">
                <a:spcBef>
                  <a:spcPts val="0"/>
                </a:spcBef>
                <a:spcAft>
                  <a:spcPts val="0"/>
                </a:spcAft>
                <a:defRPr/>
              </a:pPr>
              <a:endParaRPr lang="en-US">
                <a:latin typeface="+mn-lt"/>
              </a:endParaRPr>
            </a:p>
          </p:txBody>
        </p:sp>
      </p:grpSp>
      <p:sp>
        <p:nvSpPr>
          <p:cNvPr id="4" name="Text Placeholder 3"/>
          <p:cNvSpPr>
            <a:spLocks noGrp="1"/>
          </p:cNvSpPr>
          <p:nvPr>
            <p:ph type="body" sz="half" idx="2"/>
          </p:nvPr>
        </p:nvSpPr>
        <p:spPr>
          <a:xfrm>
            <a:off x="914400" y="3581400"/>
            <a:ext cx="3352800" cy="1905001"/>
          </a:xfrm>
        </p:spPr>
        <p:txBody>
          <a:bodyPr>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12" name="Date Placeholder 4"/>
          <p:cNvSpPr>
            <a:spLocks noGrp="1"/>
          </p:cNvSpPr>
          <p:nvPr>
            <p:ph type="dt" sz="half" idx="10"/>
          </p:nvPr>
        </p:nvSpPr>
        <p:spPr/>
        <p:txBody>
          <a:bodyPr/>
          <a:lstStyle>
            <a:lvl1pPr>
              <a:defRPr/>
            </a:lvl1pPr>
          </a:lstStyle>
          <a:p>
            <a:pPr>
              <a:defRPr/>
            </a:pPr>
            <a:fld id="{D580B123-9B2F-4890-B4A3-1EA7F3E21667}" type="datetimeFigureOut">
              <a:rPr lang="ru-RU"/>
              <a:pPr>
                <a:defRPr/>
              </a:pPr>
              <a:t>02.02.2014</a:t>
            </a:fld>
            <a:endParaRPr lang="ru-RU"/>
          </a:p>
        </p:txBody>
      </p:sp>
      <p:sp>
        <p:nvSpPr>
          <p:cNvPr id="13" name="Footer Placeholder 5"/>
          <p:cNvSpPr>
            <a:spLocks noGrp="1"/>
          </p:cNvSpPr>
          <p:nvPr>
            <p:ph type="ftr" sz="quarter" idx="11"/>
          </p:nvPr>
        </p:nvSpPr>
        <p:spPr/>
        <p:txBody>
          <a:bodyPr/>
          <a:lstStyle>
            <a:lvl1pPr>
              <a:defRPr/>
            </a:lvl1pPr>
          </a:lstStyle>
          <a:p>
            <a:pPr>
              <a:defRPr/>
            </a:pPr>
            <a:endParaRPr lang="ru-RU"/>
          </a:p>
        </p:txBody>
      </p:sp>
      <p:sp>
        <p:nvSpPr>
          <p:cNvPr id="14" name="Slide Number Placeholder 6"/>
          <p:cNvSpPr>
            <a:spLocks noGrp="1"/>
          </p:cNvSpPr>
          <p:nvPr>
            <p:ph type="sldNum" sz="quarter" idx="12"/>
          </p:nvPr>
        </p:nvSpPr>
        <p:spPr/>
        <p:txBody>
          <a:bodyPr/>
          <a:lstStyle>
            <a:lvl1pPr>
              <a:defRPr/>
            </a:lvl1pPr>
          </a:lstStyle>
          <a:p>
            <a:pPr>
              <a:defRPr/>
            </a:pPr>
            <a:fld id="{B5FF14DD-0B21-47BF-9B3C-3B008D77B5B4}" type="slidenum">
              <a:rPr lang="ru-RU"/>
              <a:pPr>
                <a:defRPr/>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5" name="Rounded Rectangle 14"/>
          <p:cNvSpPr/>
          <p:nvPr/>
        </p:nvSpPr>
        <p:spPr>
          <a:xfrm>
            <a:off x="228600" y="228600"/>
            <a:ext cx="8696325" cy="6035675"/>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auto">
              <a:spcBef>
                <a:spcPts val="0"/>
              </a:spcBef>
              <a:spcAft>
                <a:spcPts val="0"/>
              </a:spcAft>
              <a:defRPr/>
            </a:pPr>
            <a:endParaRPr lang="en-US"/>
          </a:p>
        </p:txBody>
      </p:sp>
      <p:grpSp>
        <p:nvGrpSpPr>
          <p:cNvPr id="6" name="Group 8"/>
          <p:cNvGrpSpPr>
            <a:grpSpLocks noChangeAspect="1"/>
          </p:cNvGrpSpPr>
          <p:nvPr/>
        </p:nvGrpSpPr>
        <p:grpSpPr bwMode="auto">
          <a:xfrm>
            <a:off x="211138" y="5354638"/>
            <a:ext cx="8723312" cy="1330325"/>
            <a:chOff x="-3905250" y="4294188"/>
            <a:chExt cx="13011150" cy="1892300"/>
          </a:xfrm>
        </p:grpSpPr>
        <p:sp>
          <p:nvSpPr>
            <p:cNvPr id="7" name="Freeform 14"/>
            <p:cNvSpPr>
              <a:spLocks/>
            </p:cNvSpPr>
            <p:nvPr/>
          </p:nvSpPr>
          <p:spPr bwMode="hidden">
            <a:xfrm>
              <a:off x="4810681" y="4499676"/>
              <a:ext cx="4295219" cy="1016152"/>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a:lstStyle/>
            <a:p>
              <a:pPr defTabSz="914400" fontAlgn="auto">
                <a:spcBef>
                  <a:spcPts val="0"/>
                </a:spcBef>
                <a:spcAft>
                  <a:spcPts val="0"/>
                </a:spcAft>
                <a:defRPr/>
              </a:pPr>
              <a:endParaRPr lang="en-US">
                <a:latin typeface="+mn-lt"/>
              </a:endParaRPr>
            </a:p>
          </p:txBody>
        </p:sp>
        <p:sp>
          <p:nvSpPr>
            <p:cNvPr id="8" name="Freeform 18"/>
            <p:cNvSpPr>
              <a:spLocks/>
            </p:cNvSpPr>
            <p:nvPr/>
          </p:nvSpPr>
          <p:spPr bwMode="hidden">
            <a:xfrm>
              <a:off x="-308538" y="4319027"/>
              <a:ext cx="8280254" cy="1208092"/>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a:lstStyle/>
            <a:p>
              <a:pPr defTabSz="914400" fontAlgn="auto">
                <a:spcBef>
                  <a:spcPts val="0"/>
                </a:spcBef>
                <a:spcAft>
                  <a:spcPts val="0"/>
                </a:spcAft>
                <a:defRPr/>
              </a:pPr>
              <a:endParaRPr lang="en-US">
                <a:latin typeface="+mn-lt"/>
              </a:endParaRPr>
            </a:p>
          </p:txBody>
        </p:sp>
        <p:sp>
          <p:nvSpPr>
            <p:cNvPr id="9" name="Freeform 22"/>
            <p:cNvSpPr>
              <a:spLocks/>
            </p:cNvSpPr>
            <p:nvPr/>
          </p:nvSpPr>
          <p:spPr bwMode="hidden">
            <a:xfrm>
              <a:off x="4014" y="4334834"/>
              <a:ext cx="8164231" cy="1101960"/>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a:lstStyle/>
            <a:p>
              <a:pPr defTabSz="914400" fontAlgn="auto">
                <a:spcBef>
                  <a:spcPts val="0"/>
                </a:spcBef>
                <a:spcAft>
                  <a:spcPts val="0"/>
                </a:spcAft>
                <a:defRPr/>
              </a:pPr>
              <a:endParaRPr lang="en-US">
                <a:latin typeface="+mn-lt"/>
              </a:endParaRPr>
            </a:p>
          </p:txBody>
        </p:sp>
        <p:sp>
          <p:nvSpPr>
            <p:cNvPr id="10" name="Freeform 26"/>
            <p:cNvSpPr>
              <a:spLocks/>
            </p:cNvSpPr>
            <p:nvPr/>
          </p:nvSpPr>
          <p:spPr bwMode="hidden">
            <a:xfrm>
              <a:off x="4157164" y="4316769"/>
              <a:ext cx="4939265" cy="925827"/>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a:lstStyle/>
            <a:p>
              <a:pPr defTabSz="914400" fontAlgn="auto">
                <a:spcBef>
                  <a:spcPts val="0"/>
                </a:spcBef>
                <a:spcAft>
                  <a:spcPts val="0"/>
                </a:spcAft>
                <a:defRPr/>
              </a:pPr>
              <a:endParaRPr lang="en-US">
                <a:latin typeface="+mn-lt"/>
              </a:endParaRPr>
            </a:p>
          </p:txBody>
        </p:sp>
        <p:sp useBgFill="1">
          <p:nvSpPr>
            <p:cNvPr id="11"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a:lstStyle/>
            <a:p>
              <a:pPr defTabSz="914400" fontAlgn="auto">
                <a:spcBef>
                  <a:spcPts val="0"/>
                </a:spcBef>
                <a:spcAft>
                  <a:spcPts val="0"/>
                </a:spcAft>
                <a:defRPr/>
              </a:pPr>
              <a:endParaRPr lang="en-US">
                <a:latin typeface="+mn-lt"/>
              </a:endParaRPr>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ru-RU" smtClean="0"/>
              <a:t>Образец заголовка</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rtlCol="0">
            <a:normAutofit/>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ru-RU" noProof="0" smtClean="0"/>
              <a:t>Вставка рисунка</a:t>
            </a:r>
            <a:endParaRPr lang="en-US" noProof="0" dirty="0"/>
          </a:p>
        </p:txBody>
      </p:sp>
      <p:sp>
        <p:nvSpPr>
          <p:cNvPr id="12" name="Date Placeholder 4"/>
          <p:cNvSpPr>
            <a:spLocks noGrp="1"/>
          </p:cNvSpPr>
          <p:nvPr>
            <p:ph type="dt" sz="half" idx="10"/>
          </p:nvPr>
        </p:nvSpPr>
        <p:spPr/>
        <p:txBody>
          <a:bodyPr/>
          <a:lstStyle>
            <a:lvl1pPr>
              <a:defRPr/>
            </a:lvl1pPr>
          </a:lstStyle>
          <a:p>
            <a:pPr>
              <a:defRPr/>
            </a:pPr>
            <a:fld id="{659C2576-D54E-4ADC-BFFC-9C27E5F314C1}" type="datetimeFigureOut">
              <a:rPr lang="ru-RU"/>
              <a:pPr>
                <a:defRPr/>
              </a:pPr>
              <a:t>02.02.2014</a:t>
            </a:fld>
            <a:endParaRPr lang="ru-RU"/>
          </a:p>
        </p:txBody>
      </p:sp>
      <p:sp>
        <p:nvSpPr>
          <p:cNvPr id="13" name="Footer Placeholder 5"/>
          <p:cNvSpPr>
            <a:spLocks noGrp="1"/>
          </p:cNvSpPr>
          <p:nvPr>
            <p:ph type="ftr" sz="quarter" idx="11"/>
          </p:nvPr>
        </p:nvSpPr>
        <p:spPr/>
        <p:txBody>
          <a:bodyPr/>
          <a:lstStyle>
            <a:lvl1pPr>
              <a:defRPr/>
            </a:lvl1pPr>
          </a:lstStyle>
          <a:p>
            <a:pPr>
              <a:defRPr/>
            </a:pPr>
            <a:endParaRPr lang="ru-RU"/>
          </a:p>
        </p:txBody>
      </p:sp>
      <p:sp>
        <p:nvSpPr>
          <p:cNvPr id="14" name="Slide Number Placeholder 6"/>
          <p:cNvSpPr>
            <a:spLocks noGrp="1"/>
          </p:cNvSpPr>
          <p:nvPr>
            <p:ph type="sldNum" sz="quarter" idx="12"/>
          </p:nvPr>
        </p:nvSpPr>
        <p:spPr/>
        <p:txBody>
          <a:bodyPr/>
          <a:lstStyle>
            <a:lvl1pPr>
              <a:defRPr/>
            </a:lvl1pPr>
          </a:lstStyle>
          <a:p>
            <a:pPr>
              <a:defRPr/>
            </a:pPr>
            <a:fld id="{BBE6303B-E540-4A70-8111-B5E1929A026E}" type="slidenum">
              <a:rPr lang="ru-RU"/>
              <a:pPr>
                <a:defRPr/>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6325" cy="2468563"/>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auto">
              <a:spcBef>
                <a:spcPts val="0"/>
              </a:spcBef>
              <a:spcAft>
                <a:spcPts val="0"/>
              </a:spcAft>
              <a:defRPr/>
            </a:pPr>
            <a:endParaRPr lang="en-US"/>
          </a:p>
        </p:txBody>
      </p:sp>
      <p:grpSp>
        <p:nvGrpSpPr>
          <p:cNvPr id="1027" name="Group 15"/>
          <p:cNvGrpSpPr>
            <a:grpSpLocks noChangeAspect="1"/>
          </p:cNvGrpSpPr>
          <p:nvPr/>
        </p:nvGrpSpPr>
        <p:grpSpPr bwMode="auto">
          <a:xfrm>
            <a:off x="211138" y="1679575"/>
            <a:ext cx="8723312" cy="1330325"/>
            <a:chOff x="-3905251" y="4294188"/>
            <a:chExt cx="13027839" cy="1892300"/>
          </a:xfrm>
        </p:grpSpPr>
        <p:sp>
          <p:nvSpPr>
            <p:cNvPr id="17" name="Freeform 14"/>
            <p:cNvSpPr>
              <a:spLocks/>
            </p:cNvSpPr>
            <p:nvPr/>
          </p:nvSpPr>
          <p:spPr bwMode="hidden">
            <a:xfrm>
              <a:off x="4810006" y="4499677"/>
              <a:ext cx="4295986" cy="1016152"/>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a:lstStyle/>
            <a:p>
              <a:pPr defTabSz="914400" fontAlgn="auto">
                <a:spcBef>
                  <a:spcPts val="0"/>
                </a:spcBef>
                <a:spcAft>
                  <a:spcPts val="0"/>
                </a:spcAft>
                <a:defRPr/>
              </a:pPr>
              <a:endParaRPr lang="en-US">
                <a:latin typeface="+mn-lt"/>
              </a:endParaRPr>
            </a:p>
          </p:txBody>
        </p:sp>
        <p:sp>
          <p:nvSpPr>
            <p:cNvPr id="18" name="Freeform 18"/>
            <p:cNvSpPr>
              <a:spLocks/>
            </p:cNvSpPr>
            <p:nvPr/>
          </p:nvSpPr>
          <p:spPr bwMode="hidden">
            <a:xfrm>
              <a:off x="-308667" y="4319028"/>
              <a:ext cx="8279020" cy="1208091"/>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a:lstStyle/>
            <a:p>
              <a:pPr defTabSz="914400" fontAlgn="auto">
                <a:spcBef>
                  <a:spcPts val="0"/>
                </a:spcBef>
                <a:spcAft>
                  <a:spcPts val="0"/>
                </a:spcAft>
                <a:defRPr/>
              </a:pPr>
              <a:endParaRPr lang="en-US">
                <a:latin typeface="+mn-lt"/>
              </a:endParaRPr>
            </a:p>
          </p:txBody>
        </p:sp>
        <p:sp>
          <p:nvSpPr>
            <p:cNvPr id="19" name="Freeform 22"/>
            <p:cNvSpPr>
              <a:spLocks/>
            </p:cNvSpPr>
            <p:nvPr/>
          </p:nvSpPr>
          <p:spPr bwMode="hidden">
            <a:xfrm>
              <a:off x="4286" y="4334834"/>
              <a:ext cx="8165219" cy="1101960"/>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a:lstStyle/>
            <a:p>
              <a:pPr defTabSz="914400" fontAlgn="auto">
                <a:spcBef>
                  <a:spcPts val="0"/>
                </a:spcBef>
                <a:spcAft>
                  <a:spcPts val="0"/>
                </a:spcAft>
                <a:defRPr/>
              </a:pPr>
              <a:endParaRPr lang="en-US">
                <a:latin typeface="+mn-lt"/>
              </a:endParaRPr>
            </a:p>
          </p:txBody>
        </p:sp>
        <p:sp>
          <p:nvSpPr>
            <p:cNvPr id="20" name="Freeform 26"/>
            <p:cNvSpPr>
              <a:spLocks/>
            </p:cNvSpPr>
            <p:nvPr/>
          </p:nvSpPr>
          <p:spPr bwMode="hidden">
            <a:xfrm>
              <a:off x="4155651" y="4316769"/>
              <a:ext cx="4940859" cy="925827"/>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a:lstStyle/>
            <a:p>
              <a:pPr defTabSz="914400" fontAlgn="auto">
                <a:spcBef>
                  <a:spcPts val="0"/>
                </a:spcBef>
                <a:spcAft>
                  <a:spcPts val="0"/>
                </a:spcAft>
                <a:defRPr/>
              </a:pPr>
              <a:endParaRPr lang="en-US">
                <a:latin typeface="+mn-lt"/>
              </a:endParaRPr>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a:lstStyle/>
            <a:p>
              <a:pPr defTabSz="914400" fontAlgn="auto">
                <a:spcBef>
                  <a:spcPts val="0"/>
                </a:spcBef>
                <a:spcAft>
                  <a:spcPts val="0"/>
                </a:spcAft>
                <a:defRPr/>
              </a:pPr>
              <a:endParaRPr lang="en-US">
                <a:latin typeface="+mn-lt"/>
              </a:endParaRPr>
            </a:p>
          </p:txBody>
        </p:sp>
      </p:grpSp>
      <p:sp>
        <p:nvSpPr>
          <p:cNvPr id="1028" name="Title Placeholder 1"/>
          <p:cNvSpPr>
            <a:spLocks noGrp="1"/>
          </p:cNvSpPr>
          <p:nvPr>
            <p:ph type="title"/>
          </p:nvPr>
        </p:nvSpPr>
        <p:spPr bwMode="auto">
          <a:xfrm>
            <a:off x="457200" y="338138"/>
            <a:ext cx="8229600" cy="12525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ru-RU" smtClean="0"/>
              <a:t>Образец заголовка</a:t>
            </a:r>
            <a:endParaRPr lang="en-US" smtClean="0"/>
          </a:p>
        </p:txBody>
      </p:sp>
      <p:sp>
        <p:nvSpPr>
          <p:cNvPr id="4" name="Date Placeholder 3"/>
          <p:cNvSpPr>
            <a:spLocks noGrp="1"/>
          </p:cNvSpPr>
          <p:nvPr>
            <p:ph type="dt" sz="half" idx="2"/>
          </p:nvPr>
        </p:nvSpPr>
        <p:spPr>
          <a:xfrm>
            <a:off x="5164138" y="6249988"/>
            <a:ext cx="3786187" cy="365125"/>
          </a:xfrm>
          <a:prstGeom prst="rect">
            <a:avLst/>
          </a:prstGeom>
        </p:spPr>
        <p:txBody>
          <a:bodyPr vert="horz" lIns="91440" tIns="45720" rIns="91440" bIns="45720" rtlCol="0" anchor="ctr"/>
          <a:lstStyle>
            <a:lvl1pPr algn="r" defTabSz="914400" fontAlgn="auto">
              <a:spcBef>
                <a:spcPts val="0"/>
              </a:spcBef>
              <a:spcAft>
                <a:spcPts val="0"/>
              </a:spcAft>
              <a:defRPr sz="1000" smtClean="0">
                <a:solidFill>
                  <a:schemeClr val="tx2"/>
                </a:solidFill>
                <a:latin typeface="+mn-lt"/>
              </a:defRPr>
            </a:lvl1pPr>
          </a:lstStyle>
          <a:p>
            <a:pPr>
              <a:defRPr/>
            </a:pPr>
            <a:fld id="{CCC61BC1-C45E-4B18-A66A-8CD4CD5DEFEB}" type="datetimeFigureOut">
              <a:rPr lang="ru-RU"/>
              <a:pPr>
                <a:defRPr/>
              </a:pPr>
              <a:t>02.02.2014</a:t>
            </a:fld>
            <a:endParaRPr lang="ru-RU"/>
          </a:p>
        </p:txBody>
      </p:sp>
      <p:sp>
        <p:nvSpPr>
          <p:cNvPr id="5" name="Footer Placeholder 4"/>
          <p:cNvSpPr>
            <a:spLocks noGrp="1"/>
          </p:cNvSpPr>
          <p:nvPr>
            <p:ph type="ftr" sz="quarter" idx="3"/>
          </p:nvPr>
        </p:nvSpPr>
        <p:spPr>
          <a:xfrm>
            <a:off x="193675" y="6249988"/>
            <a:ext cx="3786188" cy="365125"/>
          </a:xfrm>
          <a:prstGeom prst="rect">
            <a:avLst/>
          </a:prstGeom>
        </p:spPr>
        <p:txBody>
          <a:bodyPr vert="horz" lIns="91440" tIns="45720" rIns="91440" bIns="45720" rtlCol="0" anchor="ctr"/>
          <a:lstStyle>
            <a:lvl1pPr algn="l" defTabSz="914400" fontAlgn="auto">
              <a:spcBef>
                <a:spcPts val="0"/>
              </a:spcBef>
              <a:spcAft>
                <a:spcPts val="0"/>
              </a:spcAft>
              <a:defRPr sz="1000">
                <a:solidFill>
                  <a:schemeClr val="tx2"/>
                </a:solidFill>
                <a:latin typeface="+mn-lt"/>
              </a:defRPr>
            </a:lvl1pPr>
          </a:lstStyle>
          <a:p>
            <a:pPr>
              <a:defRPr/>
            </a:pPr>
            <a:endParaRPr lang="ru-RU"/>
          </a:p>
        </p:txBody>
      </p:sp>
      <p:sp>
        <p:nvSpPr>
          <p:cNvPr id="6" name="Slide Number Placeholder 5"/>
          <p:cNvSpPr>
            <a:spLocks noGrp="1"/>
          </p:cNvSpPr>
          <p:nvPr>
            <p:ph type="sldNum" sz="quarter" idx="4"/>
          </p:nvPr>
        </p:nvSpPr>
        <p:spPr>
          <a:xfrm>
            <a:off x="3990975" y="6249988"/>
            <a:ext cx="1162050" cy="365125"/>
          </a:xfrm>
          <a:prstGeom prst="rect">
            <a:avLst/>
          </a:prstGeom>
        </p:spPr>
        <p:txBody>
          <a:bodyPr vert="horz" lIns="91440" tIns="45720" rIns="91440" bIns="45720" rtlCol="0" anchor="ctr"/>
          <a:lstStyle>
            <a:lvl1pPr algn="ctr" defTabSz="914400" fontAlgn="auto">
              <a:spcBef>
                <a:spcPts val="0"/>
              </a:spcBef>
              <a:spcAft>
                <a:spcPts val="0"/>
              </a:spcAft>
              <a:defRPr sz="1000" smtClean="0">
                <a:solidFill>
                  <a:schemeClr val="tx2"/>
                </a:solidFill>
                <a:latin typeface="+mn-lt"/>
              </a:defRPr>
            </a:lvl1pPr>
          </a:lstStyle>
          <a:p>
            <a:pPr>
              <a:defRPr/>
            </a:pPr>
            <a:fld id="{7D9862A5-0ADB-497A-BDCF-E8C2B337BD56}" type="slidenum">
              <a:rPr lang="ru-RU"/>
              <a:pPr>
                <a:defRPr/>
              </a:pPr>
              <a:t>‹#›</a:t>
            </a:fld>
            <a:endParaRPr lang="ru-RU"/>
          </a:p>
        </p:txBody>
      </p:sp>
      <p:sp>
        <p:nvSpPr>
          <p:cNvPr id="1032" name="Text Placeholder 2"/>
          <p:cNvSpPr>
            <a:spLocks noGrp="1"/>
          </p:cNvSpPr>
          <p:nvPr>
            <p:ph type="body" idx="1"/>
          </p:nvPr>
        </p:nvSpPr>
        <p:spPr bwMode="auto">
          <a:xfrm>
            <a:off x="871538" y="2674938"/>
            <a:ext cx="7408862" cy="34512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smtClean="0"/>
          </a:p>
        </p:txBody>
      </p:sp>
    </p:spTree>
  </p:cSld>
  <p:clrMap bg1="lt1" tx1="dk1" bg2="lt2" tx2="dk2" accent1="accent1" accent2="accent2" accent3="accent3" accent4="accent4" accent5="accent5" accent6="accent6" hlink="hlink" folHlink="folHlink"/>
  <p:sldLayoutIdLst>
    <p:sldLayoutId id="2147483672" r:id="rId1"/>
    <p:sldLayoutId id="2147483671" r:id="rId2"/>
    <p:sldLayoutId id="2147483673" r:id="rId3"/>
    <p:sldLayoutId id="2147483670" r:id="rId4"/>
    <p:sldLayoutId id="2147483669" r:id="rId5"/>
    <p:sldLayoutId id="2147483668" r:id="rId6"/>
    <p:sldLayoutId id="2147483674" r:id="rId7"/>
    <p:sldLayoutId id="2147483675" r:id="rId8"/>
    <p:sldLayoutId id="2147483676" r:id="rId9"/>
    <p:sldLayoutId id="2147483667" r:id="rId10"/>
    <p:sldLayoutId id="2147483677" r:id="rId11"/>
  </p:sldLayoutIdLst>
  <p:txStyles>
    <p:titleStyle>
      <a:lvl1pPr algn="ctr" defTabSz="912813" rtl="0" fontAlgn="base">
        <a:spcBef>
          <a:spcPct val="0"/>
        </a:spcBef>
        <a:spcAft>
          <a:spcPct val="0"/>
        </a:spcAft>
        <a:defRPr sz="4400" kern="1200">
          <a:solidFill>
            <a:srgbClr val="FFFFFF"/>
          </a:solidFill>
          <a:latin typeface="+mj-lt"/>
          <a:ea typeface="+mj-ea"/>
          <a:cs typeface="+mj-cs"/>
        </a:defRPr>
      </a:lvl1pPr>
      <a:lvl2pPr algn="ctr" defTabSz="912813" rtl="0" fontAlgn="base">
        <a:spcBef>
          <a:spcPct val="0"/>
        </a:spcBef>
        <a:spcAft>
          <a:spcPct val="0"/>
        </a:spcAft>
        <a:defRPr sz="4400">
          <a:solidFill>
            <a:srgbClr val="FFFFFF"/>
          </a:solidFill>
          <a:latin typeface="Candara" pitchFamily="34" charset="0"/>
        </a:defRPr>
      </a:lvl2pPr>
      <a:lvl3pPr algn="ctr" defTabSz="912813" rtl="0" fontAlgn="base">
        <a:spcBef>
          <a:spcPct val="0"/>
        </a:spcBef>
        <a:spcAft>
          <a:spcPct val="0"/>
        </a:spcAft>
        <a:defRPr sz="4400">
          <a:solidFill>
            <a:srgbClr val="FFFFFF"/>
          </a:solidFill>
          <a:latin typeface="Candara" pitchFamily="34" charset="0"/>
        </a:defRPr>
      </a:lvl3pPr>
      <a:lvl4pPr algn="ctr" defTabSz="912813" rtl="0" fontAlgn="base">
        <a:spcBef>
          <a:spcPct val="0"/>
        </a:spcBef>
        <a:spcAft>
          <a:spcPct val="0"/>
        </a:spcAft>
        <a:defRPr sz="4400">
          <a:solidFill>
            <a:srgbClr val="FFFFFF"/>
          </a:solidFill>
          <a:latin typeface="Candara" pitchFamily="34" charset="0"/>
        </a:defRPr>
      </a:lvl4pPr>
      <a:lvl5pPr algn="ctr" defTabSz="912813" rtl="0" fontAlgn="base">
        <a:spcBef>
          <a:spcPct val="0"/>
        </a:spcBef>
        <a:spcAft>
          <a:spcPct val="0"/>
        </a:spcAft>
        <a:defRPr sz="4400">
          <a:solidFill>
            <a:srgbClr val="FFFFFF"/>
          </a:solidFill>
          <a:latin typeface="Candara"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3050" indent="-273050" algn="l" defTabSz="912813" rtl="0" fontAlgn="base">
        <a:spcBef>
          <a:spcPct val="20000"/>
        </a:spcBef>
        <a:spcAft>
          <a:spcPct val="0"/>
        </a:spcAft>
        <a:buClr>
          <a:schemeClr val="accent1"/>
        </a:buClr>
        <a:buSzPct val="100000"/>
        <a:buFont typeface="Symbol" pitchFamily="18" charset="2"/>
        <a:buChar char=""/>
        <a:defRPr sz="2400" kern="1200">
          <a:solidFill>
            <a:schemeClr val="tx2"/>
          </a:solidFill>
          <a:latin typeface="+mn-lt"/>
          <a:ea typeface="+mn-ea"/>
          <a:cs typeface="+mn-cs"/>
        </a:defRPr>
      </a:lvl1pPr>
      <a:lvl2pPr marL="576263" indent="-273050" algn="l" defTabSz="912813" rtl="0" fontAlgn="base">
        <a:spcBef>
          <a:spcPct val="20000"/>
        </a:spcBef>
        <a:spcAft>
          <a:spcPct val="0"/>
        </a:spcAft>
        <a:buClr>
          <a:schemeClr val="accent1"/>
        </a:buClr>
        <a:buSzPct val="100000"/>
        <a:buFont typeface="Symbol" pitchFamily="18" charset="2"/>
        <a:buChar char=""/>
        <a:defRPr sz="2200" kern="1200">
          <a:solidFill>
            <a:schemeClr val="tx2"/>
          </a:solidFill>
          <a:latin typeface="+mn-lt"/>
          <a:ea typeface="+mn-ea"/>
          <a:cs typeface="+mn-cs"/>
        </a:defRPr>
      </a:lvl2pPr>
      <a:lvl3pPr marL="855663" indent="-227013" algn="l" defTabSz="912813" rtl="0" fontAlgn="base">
        <a:spcBef>
          <a:spcPct val="20000"/>
        </a:spcBef>
        <a:spcAft>
          <a:spcPct val="0"/>
        </a:spcAft>
        <a:buClr>
          <a:schemeClr val="accent1"/>
        </a:buClr>
        <a:buSzPct val="100000"/>
        <a:buFont typeface="Symbol" pitchFamily="18" charset="2"/>
        <a:buChar char=""/>
        <a:defRPr sz="2000" kern="1200">
          <a:solidFill>
            <a:schemeClr val="tx2"/>
          </a:solidFill>
          <a:latin typeface="+mn-lt"/>
          <a:ea typeface="+mn-ea"/>
          <a:cs typeface="+mn-cs"/>
        </a:defRPr>
      </a:lvl3pPr>
      <a:lvl4pPr marL="1141413" indent="-227013" algn="l" defTabSz="912813" rtl="0" fontAlgn="base">
        <a:spcBef>
          <a:spcPct val="20000"/>
        </a:spcBef>
        <a:spcAft>
          <a:spcPct val="0"/>
        </a:spcAft>
        <a:buClr>
          <a:schemeClr val="accent1"/>
        </a:buClr>
        <a:buSzPct val="100000"/>
        <a:buFont typeface="Symbol" pitchFamily="18" charset="2"/>
        <a:buChar char=""/>
        <a:defRPr kern="1200">
          <a:solidFill>
            <a:schemeClr val="tx2"/>
          </a:solidFill>
          <a:latin typeface="+mn-lt"/>
          <a:ea typeface="+mn-ea"/>
          <a:cs typeface="+mn-cs"/>
        </a:defRPr>
      </a:lvl4pPr>
      <a:lvl5pPr marL="1462088" indent="-227013" algn="l" defTabSz="912813" rtl="0" fontAlgn="base">
        <a:spcBef>
          <a:spcPct val="20000"/>
        </a:spcBef>
        <a:spcAft>
          <a:spcPct val="0"/>
        </a:spcAft>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Заголовок 3"/>
          <p:cNvSpPr>
            <a:spLocks noGrp="1"/>
          </p:cNvSpPr>
          <p:nvPr>
            <p:ph type="ctrTitle"/>
          </p:nvPr>
        </p:nvSpPr>
        <p:spPr>
          <a:xfrm>
            <a:off x="755650" y="2708275"/>
            <a:ext cx="7772400" cy="1781175"/>
          </a:xfrm>
        </p:spPr>
        <p:txBody>
          <a:bodyPr/>
          <a:lstStyle/>
          <a:p>
            <a:r>
              <a:rPr lang="ru-RU" sz="5400" b="1" smtClean="0">
                <a:latin typeface="Times New Roman" pitchFamily="18" charset="0"/>
                <a:cs typeface="Times New Roman" pitchFamily="18" charset="0"/>
              </a:rPr>
              <a:t>Развивайте силу с детства или физкультура для дошкольников</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Заголовок 3"/>
          <p:cNvSpPr>
            <a:spLocks noGrp="1"/>
          </p:cNvSpPr>
          <p:nvPr>
            <p:ph type="ctrTitle"/>
          </p:nvPr>
        </p:nvSpPr>
        <p:spPr>
          <a:xfrm>
            <a:off x="250825" y="4149725"/>
            <a:ext cx="8642350" cy="1511300"/>
          </a:xfrm>
        </p:spPr>
        <p:txBody>
          <a:bodyPr/>
          <a:lstStyle/>
          <a:p>
            <a:r>
              <a:rPr lang="ru-RU" sz="2400" b="1" smtClean="0">
                <a:latin typeface="Times New Roman" pitchFamily="18" charset="0"/>
                <a:cs typeface="Times New Roman" pitchFamily="18" charset="0"/>
              </a:rPr>
              <a:t> "Маятник"</a:t>
            </a:r>
            <a:br>
              <a:rPr lang="ru-RU" sz="2400" b="1" smtClean="0">
                <a:latin typeface="Times New Roman" pitchFamily="18" charset="0"/>
                <a:cs typeface="Times New Roman" pitchFamily="18" charset="0"/>
              </a:rPr>
            </a:br>
            <a:r>
              <a:rPr lang="ru-RU" sz="2400" b="1" smtClean="0">
                <a:latin typeface="Times New Roman" pitchFamily="18" charset="0"/>
                <a:cs typeface="Times New Roman" pitchFamily="18" charset="0"/>
              </a:rPr>
              <a:t>Исх.Пол.: стойка - ноги врозь, зафиксировать руки на голове. На каждый счёт выполнять наклоны головы I) вправо, II) влево, III) вперед, IV) назад.</a:t>
            </a:r>
            <a:br>
              <a:rPr lang="ru-RU" sz="2400" b="1" smtClean="0">
                <a:latin typeface="Times New Roman" pitchFamily="18" charset="0"/>
                <a:cs typeface="Times New Roman" pitchFamily="18" charset="0"/>
              </a:rPr>
            </a:br>
            <a:r>
              <a:rPr lang="ru-RU" sz="2400" b="1" smtClean="0">
                <a:latin typeface="Times New Roman" pitchFamily="18" charset="0"/>
                <a:cs typeface="Times New Roman" pitchFamily="18" charset="0"/>
              </a:rPr>
              <a:t>"Волна"</a:t>
            </a:r>
            <a:br>
              <a:rPr lang="ru-RU" sz="2400" b="1" smtClean="0">
                <a:latin typeface="Times New Roman" pitchFamily="18" charset="0"/>
                <a:cs typeface="Times New Roman" pitchFamily="18" charset="0"/>
              </a:rPr>
            </a:br>
            <a:r>
              <a:rPr lang="ru-RU" sz="2400" b="1" smtClean="0">
                <a:latin typeface="Times New Roman" pitchFamily="18" charset="0"/>
                <a:cs typeface="Times New Roman" pitchFamily="18" charset="0"/>
              </a:rPr>
              <a:t>Исх.Пол.: стойка - ноги врозь, выставить руки в стороны. Поочередно волнообразные движения руками, напрягая руки в конечной фазе.</a:t>
            </a:r>
            <a:br>
              <a:rPr lang="ru-RU" sz="2400" b="1" smtClean="0">
                <a:latin typeface="Times New Roman" pitchFamily="18" charset="0"/>
                <a:cs typeface="Times New Roman" pitchFamily="18" charset="0"/>
              </a:rPr>
            </a:br>
            <a:r>
              <a:rPr lang="ru-RU" sz="2400" b="1" smtClean="0">
                <a:latin typeface="Times New Roman" pitchFamily="18" charset="0"/>
                <a:cs typeface="Times New Roman" pitchFamily="18" charset="0"/>
              </a:rPr>
              <a:t> "Вертушка"</a:t>
            </a:r>
            <a:br>
              <a:rPr lang="ru-RU" sz="2400" b="1" smtClean="0">
                <a:latin typeface="Times New Roman" pitchFamily="18" charset="0"/>
                <a:cs typeface="Times New Roman" pitchFamily="18" charset="0"/>
              </a:rPr>
            </a:br>
            <a:r>
              <a:rPr lang="ru-RU" sz="2400" b="1" smtClean="0">
                <a:latin typeface="Times New Roman" pitchFamily="18" charset="0"/>
                <a:cs typeface="Times New Roman" pitchFamily="18" charset="0"/>
              </a:rPr>
              <a:t>Исх.Пол.: стойка - ноги вместе, руки – параллельно корпусу вниз. На каждый счет вращать  туловище то вправо, то влево, при этом свободно перемещая руки в сторону каждого поворота.</a:t>
            </a:r>
            <a:r>
              <a:rPr lang="ru-RU" sz="1600" smtClean="0"/>
              <a:t/>
            </a:r>
            <a:br>
              <a:rPr lang="ru-RU" sz="1600" smtClean="0"/>
            </a:br>
            <a:r>
              <a:rPr lang="ru-RU" sz="1600" smtClean="0"/>
              <a:t/>
            </a:r>
            <a:br>
              <a:rPr lang="ru-RU" sz="1600" smtClean="0"/>
            </a:br>
            <a:endParaRPr lang="ru-RU" sz="1600" smtClean="0"/>
          </a:p>
        </p:txBody>
      </p:sp>
      <p:sp>
        <p:nvSpPr>
          <p:cNvPr id="22530" name="Подзаголовок 4"/>
          <p:cNvSpPr>
            <a:spLocks noGrp="1"/>
          </p:cNvSpPr>
          <p:nvPr>
            <p:ph type="subTitle" idx="1"/>
          </p:nvPr>
        </p:nvSpPr>
        <p:spPr>
          <a:xfrm>
            <a:off x="1476375" y="6021388"/>
            <a:ext cx="5975350" cy="836612"/>
          </a:xfrm>
        </p:spPr>
        <p:txBody>
          <a:bodyPr/>
          <a:lstStyle/>
          <a:p>
            <a:endParaRPr lang="ru-RU" smtClean="0"/>
          </a:p>
          <a:p>
            <a:endParaRPr lang="ru-RU" smtClean="0"/>
          </a:p>
          <a:p>
            <a:endParaRPr lang="ru-RU" smtClean="0"/>
          </a:p>
          <a:p>
            <a:endParaRPr lang="ru-RU" smtClean="0"/>
          </a:p>
          <a:p>
            <a:endParaRPr lang="ru-RU" smtClean="0"/>
          </a:p>
          <a:p>
            <a:endParaRPr lang="ru-RU" smtClean="0"/>
          </a:p>
          <a:p>
            <a:endParaRPr lang="ru-RU"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Заголовок 3"/>
          <p:cNvSpPr>
            <a:spLocks noGrp="1"/>
          </p:cNvSpPr>
          <p:nvPr>
            <p:ph type="ctrTitle"/>
          </p:nvPr>
        </p:nvSpPr>
        <p:spPr>
          <a:xfrm>
            <a:off x="539750" y="3429000"/>
            <a:ext cx="7772400" cy="1779588"/>
          </a:xfrm>
        </p:spPr>
        <p:txBody>
          <a:bodyPr/>
          <a:lstStyle/>
          <a:p>
            <a:r>
              <a:rPr lang="ru-RU" sz="2400" b="1" smtClean="0">
                <a:latin typeface="Times New Roman" pitchFamily="18" charset="0"/>
                <a:cs typeface="Times New Roman" pitchFamily="18" charset="0"/>
              </a:rPr>
              <a:t> "Мельница"</a:t>
            </a:r>
            <a:br>
              <a:rPr lang="ru-RU" sz="2400" b="1" smtClean="0">
                <a:latin typeface="Times New Roman" pitchFamily="18" charset="0"/>
                <a:cs typeface="Times New Roman" pitchFamily="18" charset="0"/>
              </a:rPr>
            </a:br>
            <a:r>
              <a:rPr lang="ru-RU" sz="2400" b="1" smtClean="0">
                <a:latin typeface="Times New Roman" pitchFamily="18" charset="0"/>
                <a:cs typeface="Times New Roman" pitchFamily="18" charset="0"/>
              </a:rPr>
              <a:t>Исх.Пол.: стойка - ноги врозь пошире с наклоном корпуса вперед, держим руки - в стороны. На каждый счет вращение корпуса то вправо, то влево.</a:t>
            </a:r>
            <a:br>
              <a:rPr lang="ru-RU" sz="2400" b="1" smtClean="0">
                <a:latin typeface="Times New Roman" pitchFamily="18" charset="0"/>
                <a:cs typeface="Times New Roman" pitchFamily="18" charset="0"/>
              </a:rPr>
            </a:br>
            <a:r>
              <a:rPr lang="ru-RU" sz="2400" b="1" smtClean="0">
                <a:latin typeface="Times New Roman" pitchFamily="18" charset="0"/>
                <a:cs typeface="Times New Roman" pitchFamily="18" charset="0"/>
              </a:rPr>
              <a:t>" Крокодильчик"</a:t>
            </a:r>
            <a:br>
              <a:rPr lang="ru-RU" sz="2400" b="1" smtClean="0">
                <a:latin typeface="Times New Roman" pitchFamily="18" charset="0"/>
                <a:cs typeface="Times New Roman" pitchFamily="18" charset="0"/>
              </a:rPr>
            </a:br>
            <a:r>
              <a:rPr lang="ru-RU" sz="2400" b="1" smtClean="0">
                <a:latin typeface="Times New Roman" pitchFamily="18" charset="0"/>
                <a:cs typeface="Times New Roman" pitchFamily="18" charset="0"/>
              </a:rPr>
              <a:t>Исх.Пол.: упор лежа. Передвигаться вперед на одних руках. Избегайте прогиба в пояснице, ногами не помогать.</a:t>
            </a:r>
            <a:br>
              <a:rPr lang="ru-RU" sz="2400" b="1" smtClean="0">
                <a:latin typeface="Times New Roman" pitchFamily="18" charset="0"/>
                <a:cs typeface="Times New Roman" pitchFamily="18" charset="0"/>
              </a:rPr>
            </a:br>
            <a:r>
              <a:rPr lang="ru-RU" sz="2400" b="1" smtClean="0">
                <a:latin typeface="Times New Roman" pitchFamily="18" charset="0"/>
                <a:cs typeface="Times New Roman" pitchFamily="18" charset="0"/>
              </a:rPr>
              <a:t> "Ножницы"</a:t>
            </a:r>
            <a:br>
              <a:rPr lang="ru-RU" sz="2400" b="1" smtClean="0">
                <a:latin typeface="Times New Roman" pitchFamily="18" charset="0"/>
                <a:cs typeface="Times New Roman" pitchFamily="18" charset="0"/>
              </a:rPr>
            </a:br>
            <a:r>
              <a:rPr lang="ru-RU" sz="2400" b="1" smtClean="0">
                <a:latin typeface="Times New Roman" pitchFamily="18" charset="0"/>
                <a:cs typeface="Times New Roman" pitchFamily="18" charset="0"/>
              </a:rPr>
              <a:t>Исх.Пол.: горизонтально лежа на спине (в упоре на предплечьях), ноги слегка приподняты над уровнем пола. Поочередно делать  скрестные движения выпрямленными ногами.</a:t>
            </a:r>
          </a:p>
        </p:txBody>
      </p:sp>
      <p:sp>
        <p:nvSpPr>
          <p:cNvPr id="23554" name="Подзаголовок 4"/>
          <p:cNvSpPr>
            <a:spLocks noGrp="1"/>
          </p:cNvSpPr>
          <p:nvPr>
            <p:ph type="subTitle" idx="1"/>
          </p:nvPr>
        </p:nvSpPr>
        <p:spPr>
          <a:xfrm>
            <a:off x="323850" y="6021388"/>
            <a:ext cx="1184275" cy="576262"/>
          </a:xfrm>
        </p:spPr>
        <p:txBody>
          <a:bodyPr/>
          <a:lstStyle/>
          <a:p>
            <a:endParaRPr lang="ru-RU" smtClean="0"/>
          </a:p>
          <a:p>
            <a:endParaRPr lang="ru-RU" smtClean="0"/>
          </a:p>
          <a:p>
            <a:endParaRPr lang="ru-RU"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77" name="Picture 2" descr="C:\Users\админ\Desktop\morninggym4_3.jpg"/>
          <p:cNvPicPr>
            <a:picLocks noChangeAspect="1" noChangeArrowheads="1"/>
          </p:cNvPicPr>
          <p:nvPr/>
        </p:nvPicPr>
        <p:blipFill>
          <a:blip r:embed="rId2"/>
          <a:srcRect/>
          <a:stretch>
            <a:fillRect/>
          </a:stretch>
        </p:blipFill>
        <p:spPr bwMode="auto">
          <a:xfrm>
            <a:off x="0" y="0"/>
            <a:ext cx="9210675" cy="6958013"/>
          </a:xfrm>
          <a:prstGeom prst="rect">
            <a:avLst/>
          </a:prstGeom>
          <a:noFill/>
          <a:ln w="9525">
            <a:noFill/>
            <a:miter lim="800000"/>
            <a:headEnd/>
            <a:tailEnd/>
          </a:ln>
        </p:spPr>
      </p:pic>
      <p:sp>
        <p:nvSpPr>
          <p:cNvPr id="4" name="Заголовок 3"/>
          <p:cNvSpPr>
            <a:spLocks noGrp="1"/>
          </p:cNvSpPr>
          <p:nvPr>
            <p:ph type="ctrTitle"/>
          </p:nvPr>
        </p:nvSpPr>
        <p:spPr>
          <a:xfrm>
            <a:off x="719138" y="188913"/>
            <a:ext cx="7772400" cy="1779587"/>
          </a:xfrm>
        </p:spPr>
        <p:txBody>
          <a:bodyPr rtlCol="0">
            <a:normAutofit fontScale="90000"/>
          </a:bodyPr>
          <a:lstStyle/>
          <a:p>
            <a:pPr defTabSz="914400" fontAlgn="auto">
              <a:spcAft>
                <a:spcPts val="0"/>
              </a:spcAft>
              <a:defRPr/>
            </a:pPr>
            <a:r>
              <a:rPr lang="ru-RU" b="1" dirty="0">
                <a:latin typeface="Times New Roman" pitchFamily="18" charset="0"/>
                <a:cs typeface="Times New Roman" pitchFamily="18" charset="0"/>
              </a:rPr>
              <a:t>Подборка силовых упражнений в парах для детей дошкольного </a:t>
            </a:r>
            <a:r>
              <a:rPr lang="ru-RU" b="1" dirty="0" smtClean="0">
                <a:latin typeface="Times New Roman" pitchFamily="18" charset="0"/>
                <a:cs typeface="Times New Roman" pitchFamily="18" charset="0"/>
              </a:rPr>
              <a:t>возраста</a:t>
            </a:r>
            <a:endParaRPr lang="ru-RU" b="1" dirty="0">
              <a:latin typeface="Times New Roman" pitchFamily="18" charset="0"/>
              <a:cs typeface="Times New Roman" pitchFamily="18" charset="0"/>
            </a:endParaRPr>
          </a:p>
        </p:txBody>
      </p:sp>
      <p:sp>
        <p:nvSpPr>
          <p:cNvPr id="24579" name="Подзаголовок 4"/>
          <p:cNvSpPr>
            <a:spLocks noGrp="1"/>
          </p:cNvSpPr>
          <p:nvPr>
            <p:ph type="subTitle" idx="1"/>
          </p:nvPr>
        </p:nvSpPr>
        <p:spPr>
          <a:xfrm>
            <a:off x="1371600" y="3556000"/>
            <a:ext cx="6400800" cy="1473200"/>
          </a:xfrm>
        </p:spPr>
        <p:txBody>
          <a:bodyPr/>
          <a:lstStyle/>
          <a:p>
            <a:endParaRPr lang="ru-RU" smtClean="0"/>
          </a:p>
          <a:p>
            <a:endParaRPr lang="ru-RU" smtClean="0"/>
          </a:p>
          <a:p>
            <a:endParaRPr lang="ru-RU"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Заголовок 3"/>
          <p:cNvSpPr>
            <a:spLocks noGrp="1"/>
          </p:cNvSpPr>
          <p:nvPr>
            <p:ph type="ctrTitle"/>
          </p:nvPr>
        </p:nvSpPr>
        <p:spPr>
          <a:xfrm>
            <a:off x="179388" y="-531813"/>
            <a:ext cx="8713787" cy="5164138"/>
          </a:xfrm>
        </p:spPr>
        <p:txBody>
          <a:bodyPr/>
          <a:lstStyle/>
          <a:p>
            <a:r>
              <a:rPr lang="ru-RU" sz="2000" b="1" smtClean="0">
                <a:latin typeface="Times New Roman" pitchFamily="18" charset="0"/>
                <a:cs typeface="Times New Roman" pitchFamily="18" charset="0"/>
              </a:rPr>
              <a:t> "Пружинка"</a:t>
            </a:r>
            <a:br>
              <a:rPr lang="ru-RU" sz="2000" b="1" smtClean="0">
                <a:latin typeface="Times New Roman" pitchFamily="18" charset="0"/>
                <a:cs typeface="Times New Roman" pitchFamily="18" charset="0"/>
              </a:rPr>
            </a:br>
            <a:r>
              <a:rPr lang="ru-RU" sz="2000" b="1" smtClean="0">
                <a:latin typeface="Times New Roman" pitchFamily="18" charset="0"/>
                <a:cs typeface="Times New Roman" pitchFamily="18" charset="0"/>
              </a:rPr>
              <a:t>Исх.Пол.: расположившись лицом друг к другу на дистанции согнутых рук, упираясь друг в друга ладонями. На каждый счет осуществлять сгибание и разгибание правой, а затем левой руки.</a:t>
            </a:r>
            <a:br>
              <a:rPr lang="ru-RU" sz="2000" b="1" smtClean="0">
                <a:latin typeface="Times New Roman" pitchFamily="18" charset="0"/>
                <a:cs typeface="Times New Roman" pitchFamily="18" charset="0"/>
              </a:rPr>
            </a:br>
            <a:r>
              <a:rPr lang="ru-RU" sz="2000" b="1" smtClean="0">
                <a:latin typeface="Times New Roman" pitchFamily="18" charset="0"/>
                <a:cs typeface="Times New Roman" pitchFamily="18" charset="0"/>
              </a:rPr>
              <a:t> "Бабочка"</a:t>
            </a:r>
            <a:br>
              <a:rPr lang="ru-RU" sz="2000" b="1" smtClean="0">
                <a:latin typeface="Times New Roman" pitchFamily="18" charset="0"/>
                <a:cs typeface="Times New Roman" pitchFamily="18" charset="0"/>
              </a:rPr>
            </a:br>
            <a:r>
              <a:rPr lang="ru-RU" sz="2000" b="1" smtClean="0">
                <a:latin typeface="Times New Roman" pitchFamily="18" charset="0"/>
                <a:cs typeface="Times New Roman" pitchFamily="18" charset="0"/>
              </a:rPr>
              <a:t>Исх.Пол.: встав на левую ногу (при этом правая - согнута в колене) и опираясь о голень опорной ноги, руки разведите в стороны. Удерживая равновесие, проделать ритмичные взмахи прямыми руками вверх-вниз. Затем сменить и. п. ног. Для облегчения упражнение можно выполнить стоя ноги врозь.</a:t>
            </a:r>
            <a:br>
              <a:rPr lang="ru-RU" sz="2000" b="1" smtClean="0">
                <a:latin typeface="Times New Roman" pitchFamily="18" charset="0"/>
                <a:cs typeface="Times New Roman" pitchFamily="18" charset="0"/>
              </a:rPr>
            </a:br>
            <a:r>
              <a:rPr lang="ru-RU" sz="2000" b="1" smtClean="0">
                <a:latin typeface="Times New Roman" pitchFamily="18" charset="0"/>
                <a:cs typeface="Times New Roman" pitchFamily="18" charset="0"/>
              </a:rPr>
              <a:t> "Качели"</a:t>
            </a:r>
            <a:br>
              <a:rPr lang="ru-RU" sz="2000" b="1" smtClean="0">
                <a:latin typeface="Times New Roman" pitchFamily="18" charset="0"/>
                <a:cs typeface="Times New Roman" pitchFamily="18" charset="0"/>
              </a:rPr>
            </a:br>
            <a:r>
              <a:rPr lang="ru-RU" sz="2000" b="1" smtClean="0">
                <a:latin typeface="Times New Roman" pitchFamily="18" charset="0"/>
                <a:cs typeface="Times New Roman" pitchFamily="18" charset="0"/>
              </a:rPr>
              <a:t>Исх.Пол.: стоя друг напротив друга и ухватившись за руки, выполнять поочередные приседания.</a:t>
            </a:r>
          </a:p>
        </p:txBody>
      </p:sp>
      <p:sp>
        <p:nvSpPr>
          <p:cNvPr id="25602" name="Подзаголовок 4"/>
          <p:cNvSpPr>
            <a:spLocks noGrp="1"/>
          </p:cNvSpPr>
          <p:nvPr>
            <p:ph type="subTitle" idx="1"/>
          </p:nvPr>
        </p:nvSpPr>
        <p:spPr>
          <a:xfrm>
            <a:off x="1258888" y="5375275"/>
            <a:ext cx="6400800" cy="1473200"/>
          </a:xfrm>
        </p:spPr>
        <p:txBody>
          <a:bodyPr/>
          <a:lstStyle/>
          <a:p>
            <a:endParaRPr lang="ru-RU" smtClean="0"/>
          </a:p>
          <a:p>
            <a:endParaRPr lang="ru-RU" smtClean="0"/>
          </a:p>
          <a:p>
            <a:endParaRPr lang="ru-RU"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Заголовок 3"/>
          <p:cNvSpPr>
            <a:spLocks noGrp="1"/>
          </p:cNvSpPr>
          <p:nvPr>
            <p:ph type="ctrTitle"/>
          </p:nvPr>
        </p:nvSpPr>
        <p:spPr>
          <a:xfrm>
            <a:off x="250825" y="-531813"/>
            <a:ext cx="8642350" cy="5237163"/>
          </a:xfrm>
        </p:spPr>
        <p:txBody>
          <a:bodyPr/>
          <a:lstStyle/>
          <a:p>
            <a:r>
              <a:rPr lang="ru-RU" sz="2400" b="1" smtClean="0">
                <a:latin typeface="Times New Roman" pitchFamily="18" charset="0"/>
                <a:cs typeface="Times New Roman" pitchFamily="18" charset="0"/>
              </a:rPr>
              <a:t> "Велосипед"</a:t>
            </a:r>
            <a:br>
              <a:rPr lang="ru-RU" sz="2400" b="1" smtClean="0">
                <a:latin typeface="Times New Roman" pitchFamily="18" charset="0"/>
                <a:cs typeface="Times New Roman" pitchFamily="18" charset="0"/>
              </a:rPr>
            </a:br>
            <a:r>
              <a:rPr lang="ru-RU" sz="2400" b="1" smtClean="0">
                <a:latin typeface="Times New Roman" pitchFamily="18" charset="0"/>
                <a:cs typeface="Times New Roman" pitchFamily="18" charset="0"/>
              </a:rPr>
              <a:t>Исх.Пол.: сидя, согнув ноги, упираясь ступнями в ступни партнера. На каждый счет поочередно выполнять сгибание/разгибание ног.</a:t>
            </a:r>
            <a:br>
              <a:rPr lang="ru-RU" sz="2400" b="1" smtClean="0">
                <a:latin typeface="Times New Roman" pitchFamily="18" charset="0"/>
                <a:cs typeface="Times New Roman" pitchFamily="18" charset="0"/>
              </a:rPr>
            </a:br>
            <a:r>
              <a:rPr lang="ru-RU" sz="2400" b="1" smtClean="0">
                <a:latin typeface="Times New Roman" pitchFamily="18" charset="0"/>
                <a:cs typeface="Times New Roman" pitchFamily="18" charset="0"/>
              </a:rPr>
              <a:t> "Пила"</a:t>
            </a:r>
            <a:br>
              <a:rPr lang="ru-RU" sz="2400" b="1" smtClean="0">
                <a:latin typeface="Times New Roman" pitchFamily="18" charset="0"/>
                <a:cs typeface="Times New Roman" pitchFamily="18" charset="0"/>
              </a:rPr>
            </a:br>
            <a:r>
              <a:rPr lang="ru-RU" sz="2400" b="1" smtClean="0">
                <a:latin typeface="Times New Roman" pitchFamily="18" charset="0"/>
                <a:cs typeface="Times New Roman" pitchFamily="18" charset="0"/>
              </a:rPr>
              <a:t>Исх.Пол.: аналогичное. На каждый счет одновременно сгибать и разгибать ноги.</a:t>
            </a:r>
            <a:br>
              <a:rPr lang="ru-RU" sz="2400" b="1" smtClean="0">
                <a:latin typeface="Times New Roman" pitchFamily="18" charset="0"/>
                <a:cs typeface="Times New Roman" pitchFamily="18" charset="0"/>
              </a:rPr>
            </a:br>
            <a:r>
              <a:rPr lang="ru-RU" sz="2400" b="1" smtClean="0">
                <a:latin typeface="Times New Roman" pitchFamily="18" charset="0"/>
                <a:cs typeface="Times New Roman" pitchFamily="18" charset="0"/>
              </a:rPr>
              <a:t>"На лодочке"</a:t>
            </a:r>
            <a:br>
              <a:rPr lang="ru-RU" sz="2400" b="1" smtClean="0">
                <a:latin typeface="Times New Roman" pitchFamily="18" charset="0"/>
                <a:cs typeface="Times New Roman" pitchFamily="18" charset="0"/>
              </a:rPr>
            </a:br>
            <a:r>
              <a:rPr lang="ru-RU" sz="2400" b="1" smtClean="0">
                <a:latin typeface="Times New Roman" pitchFamily="18" charset="0"/>
                <a:cs typeface="Times New Roman" pitchFamily="18" charset="0"/>
              </a:rPr>
              <a:t>Исх.Пол.:  аналогичное, но взяться за руки. 1 — упираясь в стопы партнера, потянуть его на себя, отклоняя корпус назад; 2 — то же самое выполняет партнер.</a:t>
            </a:r>
          </a:p>
        </p:txBody>
      </p:sp>
      <p:sp>
        <p:nvSpPr>
          <p:cNvPr id="26626" name="Подзаголовок 4"/>
          <p:cNvSpPr>
            <a:spLocks noGrp="1"/>
          </p:cNvSpPr>
          <p:nvPr>
            <p:ph type="subTitle" idx="1"/>
          </p:nvPr>
        </p:nvSpPr>
        <p:spPr>
          <a:xfrm>
            <a:off x="1403350" y="5589588"/>
            <a:ext cx="6400800" cy="1473200"/>
          </a:xfrm>
        </p:spPr>
        <p:txBody>
          <a:bodyPr/>
          <a:lstStyle/>
          <a:p>
            <a:endParaRPr lang="ru-RU" smtClean="0"/>
          </a:p>
          <a:p>
            <a:endParaRPr lang="ru-RU" smtClean="0"/>
          </a:p>
          <a:p>
            <a:endParaRPr lang="ru-RU"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Заголовок 3"/>
          <p:cNvSpPr>
            <a:spLocks noGrp="1"/>
          </p:cNvSpPr>
          <p:nvPr>
            <p:ph type="ctrTitle"/>
          </p:nvPr>
        </p:nvSpPr>
        <p:spPr>
          <a:xfrm>
            <a:off x="611188" y="1628775"/>
            <a:ext cx="7772400" cy="3124200"/>
          </a:xfrm>
        </p:spPr>
        <p:txBody>
          <a:bodyPr/>
          <a:lstStyle/>
          <a:p>
            <a:r>
              <a:rPr lang="ru-RU" sz="3200" b="1" smtClean="0">
                <a:latin typeface="Times New Roman" pitchFamily="18" charset="0"/>
                <a:cs typeface="Times New Roman" pitchFamily="18" charset="0"/>
              </a:rPr>
              <a:t>Подводя итоги можно сказать, что силовыми упражнениями для детей являются любые упражнения, выполняемые многократно.</a:t>
            </a:r>
            <a:br>
              <a:rPr lang="ru-RU" sz="3200" b="1" smtClean="0">
                <a:latin typeface="Times New Roman" pitchFamily="18" charset="0"/>
                <a:cs typeface="Times New Roman" pitchFamily="18" charset="0"/>
              </a:rPr>
            </a:br>
            <a:r>
              <a:rPr lang="ru-RU" sz="3200" b="1" smtClean="0">
                <a:latin typeface="Times New Roman" pitchFamily="18" charset="0"/>
                <a:cs typeface="Times New Roman" pitchFamily="18" charset="0"/>
              </a:rPr>
              <a:t>Итак, я надеюсь, что перечисленные выше упражнения помогут вам привести тело в порядок и значительно улучшить здоровье вашего ребенка!</a:t>
            </a:r>
          </a:p>
        </p:txBody>
      </p:sp>
      <p:sp>
        <p:nvSpPr>
          <p:cNvPr id="27650" name="Подзаголовок 4"/>
          <p:cNvSpPr>
            <a:spLocks noGrp="1"/>
          </p:cNvSpPr>
          <p:nvPr>
            <p:ph type="subTitle" idx="1"/>
          </p:nvPr>
        </p:nvSpPr>
        <p:spPr>
          <a:xfrm>
            <a:off x="1331913" y="5384800"/>
            <a:ext cx="6400800" cy="1473200"/>
          </a:xfrm>
        </p:spPr>
        <p:txBody>
          <a:bodyPr/>
          <a:lstStyle/>
          <a:p>
            <a:endParaRPr lang="ru-RU" smtClean="0"/>
          </a:p>
          <a:p>
            <a:endParaRPr lang="ru-RU" smtClean="0"/>
          </a:p>
          <a:p>
            <a:endParaRPr lang="ru-RU"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Заголовок 3"/>
          <p:cNvSpPr>
            <a:spLocks noGrp="1"/>
          </p:cNvSpPr>
          <p:nvPr>
            <p:ph type="ctrTitle"/>
          </p:nvPr>
        </p:nvSpPr>
        <p:spPr>
          <a:xfrm>
            <a:off x="250825" y="2205038"/>
            <a:ext cx="8642350" cy="1779587"/>
          </a:xfrm>
        </p:spPr>
        <p:txBody>
          <a:bodyPr/>
          <a:lstStyle/>
          <a:p>
            <a:r>
              <a:rPr lang="ru-RU" sz="8800" b="1" smtClean="0">
                <a:latin typeface="Times New Roman" pitchFamily="18" charset="0"/>
                <a:cs typeface="Times New Roman" pitchFamily="18" charset="0"/>
              </a:rPr>
              <a:t>Спасибо за внимание!!!</a:t>
            </a:r>
          </a:p>
        </p:txBody>
      </p:sp>
      <p:sp>
        <p:nvSpPr>
          <p:cNvPr id="28674" name="Подзаголовок 4"/>
          <p:cNvSpPr>
            <a:spLocks noGrp="1"/>
          </p:cNvSpPr>
          <p:nvPr>
            <p:ph type="subTitle" idx="1"/>
          </p:nvPr>
        </p:nvSpPr>
        <p:spPr>
          <a:xfrm>
            <a:off x="1258888" y="5084763"/>
            <a:ext cx="6400800" cy="1473200"/>
          </a:xfrm>
        </p:spPr>
        <p:txBody>
          <a:bodyPr/>
          <a:lstStyle/>
          <a:p>
            <a:endParaRPr lang="ru-RU" smtClean="0"/>
          </a:p>
          <a:p>
            <a:endParaRPr lang="ru-RU" smtClean="0"/>
          </a:p>
          <a:p>
            <a:endParaRPr lang="ru-RU"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Заголовок 1"/>
          <p:cNvSpPr>
            <a:spLocks noGrp="1"/>
          </p:cNvSpPr>
          <p:nvPr>
            <p:ph type="ctrTitle"/>
          </p:nvPr>
        </p:nvSpPr>
        <p:spPr>
          <a:xfrm>
            <a:off x="684213" y="1268413"/>
            <a:ext cx="7848600" cy="3455987"/>
          </a:xfrm>
        </p:spPr>
        <p:txBody>
          <a:bodyPr/>
          <a:lstStyle/>
          <a:p>
            <a:r>
              <a:rPr lang="ru-RU" smtClean="0"/>
              <a:t> </a:t>
            </a:r>
            <a:r>
              <a:rPr lang="ru-RU" b="1" smtClean="0">
                <a:latin typeface="Times New Roman" pitchFamily="18" charset="0"/>
                <a:cs typeface="Times New Roman" pitchFamily="18" charset="0"/>
              </a:rPr>
              <a:t>«Дерево гни, покуда оно молодо, дитя учи, пока оно не выросло»</a:t>
            </a:r>
            <a:br>
              <a:rPr lang="ru-RU" b="1" smtClean="0">
                <a:latin typeface="Times New Roman" pitchFamily="18" charset="0"/>
                <a:cs typeface="Times New Roman" pitchFamily="18" charset="0"/>
              </a:rPr>
            </a:br>
            <a:r>
              <a:rPr lang="ru-RU" b="1" smtClean="0">
                <a:latin typeface="Times New Roman" pitchFamily="18" charset="0"/>
                <a:cs typeface="Times New Roman" pitchFamily="18" charset="0"/>
              </a:rPr>
              <a:t/>
            </a:r>
            <a:br>
              <a:rPr lang="ru-RU" b="1" smtClean="0">
                <a:latin typeface="Times New Roman" pitchFamily="18" charset="0"/>
                <a:cs typeface="Times New Roman" pitchFamily="18" charset="0"/>
              </a:rPr>
            </a:br>
            <a:endParaRPr lang="ru-RU" sz="3600" b="1" smtClean="0">
              <a:latin typeface="Times New Roman" pitchFamily="18" charset="0"/>
              <a:cs typeface="Times New Roman" pitchFamily="18" charset="0"/>
            </a:endParaRPr>
          </a:p>
        </p:txBody>
      </p:sp>
      <p:sp>
        <p:nvSpPr>
          <p:cNvPr id="3" name="Подзаголовок 2"/>
          <p:cNvSpPr>
            <a:spLocks noGrp="1"/>
          </p:cNvSpPr>
          <p:nvPr>
            <p:ph type="subTitle" idx="1"/>
          </p:nvPr>
        </p:nvSpPr>
        <p:spPr>
          <a:xfrm>
            <a:off x="1331913" y="3213100"/>
            <a:ext cx="7519987" cy="952500"/>
          </a:xfrm>
        </p:spPr>
        <p:txBody>
          <a:bodyPr rtlCol="0">
            <a:normAutofit fontScale="55000" lnSpcReduction="20000"/>
          </a:bodyPr>
          <a:lstStyle/>
          <a:p>
            <a:pPr defTabSz="914400" fontAlgn="auto">
              <a:spcAft>
                <a:spcPts val="0"/>
              </a:spcAft>
              <a:defRPr/>
            </a:pPr>
            <a:endParaRPr lang="ru-RU" dirty="0" smtClean="0"/>
          </a:p>
          <a:p>
            <a:pPr defTabSz="914400" fontAlgn="auto">
              <a:spcAft>
                <a:spcPts val="0"/>
              </a:spcAft>
              <a:defRPr/>
            </a:pPr>
            <a:endParaRPr lang="ru-RU" dirty="0"/>
          </a:p>
          <a:p>
            <a:pPr defTabSz="914400" fontAlgn="auto">
              <a:spcAft>
                <a:spcPts val="0"/>
              </a:spcAft>
              <a:defRPr/>
            </a:pPr>
            <a:endParaRPr lang="ru-RU" dirty="0" smtClean="0"/>
          </a:p>
          <a:p>
            <a:pPr algn="r" defTabSz="914400" fontAlgn="auto">
              <a:spcAft>
                <a:spcPts val="0"/>
              </a:spcAft>
              <a:defRPr/>
            </a:pPr>
            <a:r>
              <a:rPr lang="ru-RU" sz="4600" dirty="0">
                <a:latin typeface="Times New Roman" pitchFamily="18" charset="0"/>
                <a:cs typeface="Times New Roman" pitchFamily="18" charset="0"/>
              </a:rPr>
              <a:t> (Старая Вьетнамская пословица).</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Заголовок 3"/>
          <p:cNvSpPr>
            <a:spLocks noGrp="1"/>
          </p:cNvSpPr>
          <p:nvPr>
            <p:ph type="ctrTitle"/>
          </p:nvPr>
        </p:nvSpPr>
        <p:spPr>
          <a:xfrm>
            <a:off x="684213" y="-531813"/>
            <a:ext cx="7773987" cy="5905501"/>
          </a:xfrm>
        </p:spPr>
        <p:txBody>
          <a:bodyPr/>
          <a:lstStyle/>
          <a:p>
            <a:r>
              <a:rPr lang="ru-RU" sz="3600" b="1" smtClean="0">
                <a:latin typeface="Times New Roman" pitchFamily="18" charset="0"/>
                <a:cs typeface="Times New Roman" pitchFamily="18" charset="0"/>
              </a:rPr>
              <a:t>О том, что детям полезно заниматься физическими упражнениями, знает практически каждый родитель. А вот можно ли детям выполнять и нужны ли им силовые упражнения? И сколько времени им должно отводиться на физкультурные занятия? С какого возраста их выполнять?</a:t>
            </a:r>
          </a:p>
        </p:txBody>
      </p:sp>
      <p:sp>
        <p:nvSpPr>
          <p:cNvPr id="15362" name="Подзаголовок 4"/>
          <p:cNvSpPr>
            <a:spLocks noGrp="1"/>
          </p:cNvSpPr>
          <p:nvPr>
            <p:ph type="subTitle" idx="1"/>
          </p:nvPr>
        </p:nvSpPr>
        <p:spPr>
          <a:xfrm>
            <a:off x="1371600" y="3556000"/>
            <a:ext cx="6400800" cy="1473200"/>
          </a:xfrm>
        </p:spPr>
        <p:txBody>
          <a:bodyPr/>
          <a:lstStyle/>
          <a:p>
            <a:endParaRPr lang="ru-RU" smtClean="0"/>
          </a:p>
          <a:p>
            <a:endParaRPr lang="ru-RU" smtClean="0"/>
          </a:p>
          <a:p>
            <a:endParaRPr lang="ru-RU" smtClean="0"/>
          </a:p>
          <a:p>
            <a:endParaRPr lang="ru-RU" smtClean="0"/>
          </a:p>
          <a:p>
            <a:endParaRPr lang="ru-RU" smtClean="0"/>
          </a:p>
          <a:p>
            <a:endParaRPr lang="ru-RU" smtClean="0"/>
          </a:p>
          <a:p>
            <a:endParaRPr lang="ru-RU" smtClean="0"/>
          </a:p>
          <a:p>
            <a:endParaRPr lang="ru-RU" smtClean="0"/>
          </a:p>
          <a:p>
            <a:endParaRPr lang="ru-RU" smtClean="0"/>
          </a:p>
          <a:p>
            <a:endParaRPr lang="ru-RU"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Заголовок 3"/>
          <p:cNvSpPr>
            <a:spLocks noGrp="1"/>
          </p:cNvSpPr>
          <p:nvPr>
            <p:ph type="ctrTitle"/>
          </p:nvPr>
        </p:nvSpPr>
        <p:spPr>
          <a:xfrm>
            <a:off x="107950" y="-458788"/>
            <a:ext cx="8785225" cy="5327651"/>
          </a:xfrm>
        </p:spPr>
        <p:txBody>
          <a:bodyPr/>
          <a:lstStyle/>
          <a:p>
            <a:r>
              <a:rPr lang="ru-RU" sz="2800" b="1" smtClean="0">
                <a:latin typeface="Times New Roman" pitchFamily="18" charset="0"/>
                <a:cs typeface="Times New Roman" pitchFamily="18" charset="0"/>
              </a:rPr>
              <a:t>Как известно, от рождения до 2-3 лет ребенок последовательно приобретает способность удерживать голову, сидеть, стоять, поворачивать туловище в положении лежа, затем - ползать на четвереньках, далее - вставать и, наконец, ходить, в этом возрасте, понятно, нет смысла говорить о каких-либо силовых упражнениях: малышу необходимы специальная гимнастика, водные и закаливающие процедуры, массаж - и все это под неусыпным оком специалиста или родителя.</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Заголовок 3"/>
          <p:cNvSpPr>
            <a:spLocks noGrp="1"/>
          </p:cNvSpPr>
          <p:nvPr>
            <p:ph type="ctrTitle"/>
          </p:nvPr>
        </p:nvSpPr>
        <p:spPr>
          <a:xfrm>
            <a:off x="250825" y="-171450"/>
            <a:ext cx="8642350" cy="5113338"/>
          </a:xfrm>
        </p:spPr>
        <p:txBody>
          <a:bodyPr/>
          <a:lstStyle/>
          <a:p>
            <a:r>
              <a:rPr lang="ru-RU" sz="2800" b="1" smtClean="0">
                <a:latin typeface="Times New Roman" pitchFamily="18" charset="0"/>
                <a:cs typeface="Times New Roman" pitchFamily="18" charset="0"/>
              </a:rPr>
              <a:t>Другое дело - дети, достигшие четырехлетнего возраста, или, как принято называть в педагогике, дошкольного возраста (возрастной диапазон: от 3,4 до 6,7 лет), который в народе образно называют золотым. Ребенок к 4-м годам уже свободно выполняет простейшие движения, уверенно ходит, бегает, говорит, мыслит, ориентируется в пространстве. В этот период дети удивляют своих родителей, пытаясь помочь им в работе, подражают практически во всем.</a:t>
            </a:r>
          </a:p>
        </p:txBody>
      </p:sp>
      <p:sp>
        <p:nvSpPr>
          <p:cNvPr id="17410" name="Подзаголовок 4"/>
          <p:cNvSpPr>
            <a:spLocks noGrp="1"/>
          </p:cNvSpPr>
          <p:nvPr>
            <p:ph type="subTitle" idx="1"/>
          </p:nvPr>
        </p:nvSpPr>
        <p:spPr>
          <a:xfrm>
            <a:off x="1371600" y="3556000"/>
            <a:ext cx="6400800" cy="1473200"/>
          </a:xfrm>
        </p:spPr>
        <p:txBody>
          <a:bodyPr/>
          <a:lstStyle/>
          <a:p>
            <a:endParaRPr lang="ru-RU" smtClean="0"/>
          </a:p>
          <a:p>
            <a:endParaRPr lang="ru-RU" smtClean="0"/>
          </a:p>
          <a:p>
            <a:endParaRPr lang="ru-RU"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Заголовок 3"/>
          <p:cNvSpPr>
            <a:spLocks noGrp="1"/>
          </p:cNvSpPr>
          <p:nvPr>
            <p:ph type="ctrTitle"/>
          </p:nvPr>
        </p:nvSpPr>
        <p:spPr>
          <a:xfrm>
            <a:off x="250825" y="549275"/>
            <a:ext cx="8642350" cy="4392613"/>
          </a:xfrm>
        </p:spPr>
        <p:txBody>
          <a:bodyPr/>
          <a:lstStyle/>
          <a:p>
            <a:r>
              <a:rPr lang="ru-RU" sz="2800" smtClean="0"/>
              <a:t/>
            </a:r>
            <a:br>
              <a:rPr lang="ru-RU" sz="2800" smtClean="0"/>
            </a:br>
            <a:r>
              <a:rPr lang="ru-RU" sz="2800" smtClean="0"/>
              <a:t/>
            </a:r>
            <a:br>
              <a:rPr lang="ru-RU" sz="2800" smtClean="0"/>
            </a:br>
            <a:r>
              <a:rPr lang="ru-RU" sz="2800" smtClean="0"/>
              <a:t/>
            </a:r>
            <a:br>
              <a:rPr lang="ru-RU" sz="2800" smtClean="0"/>
            </a:br>
            <a:r>
              <a:rPr lang="ru-RU" sz="2800" smtClean="0"/>
              <a:t/>
            </a:r>
            <a:br>
              <a:rPr lang="ru-RU" sz="2800" smtClean="0"/>
            </a:br>
            <a:r>
              <a:rPr lang="ru-RU" sz="2800" smtClean="0"/>
              <a:t/>
            </a:r>
            <a:br>
              <a:rPr lang="ru-RU" sz="2800" smtClean="0"/>
            </a:br>
            <a:r>
              <a:rPr lang="ru-RU" sz="2800" smtClean="0"/>
              <a:t/>
            </a:r>
            <a:br>
              <a:rPr lang="ru-RU" sz="2800" smtClean="0"/>
            </a:br>
            <a:r>
              <a:rPr lang="ru-RU" sz="2800" smtClean="0"/>
              <a:t/>
            </a:r>
            <a:br>
              <a:rPr lang="ru-RU" sz="2800" smtClean="0"/>
            </a:br>
            <a:r>
              <a:rPr lang="ru-RU" sz="2800" smtClean="0"/>
              <a:t/>
            </a:r>
            <a:br>
              <a:rPr lang="ru-RU" sz="2800" smtClean="0"/>
            </a:br>
            <a:r>
              <a:rPr lang="ru-RU" sz="2800" smtClean="0"/>
              <a:t/>
            </a:r>
            <a:br>
              <a:rPr lang="ru-RU" sz="2800" smtClean="0"/>
            </a:br>
            <a:r>
              <a:rPr lang="ru-RU" sz="2800" smtClean="0"/>
              <a:t/>
            </a:r>
            <a:br>
              <a:rPr lang="ru-RU" sz="2800" smtClean="0"/>
            </a:br>
            <a:r>
              <a:rPr lang="ru-RU" sz="2800" smtClean="0"/>
              <a:t/>
            </a:r>
            <a:br>
              <a:rPr lang="ru-RU" sz="2800" smtClean="0"/>
            </a:br>
            <a:r>
              <a:rPr lang="ru-RU" sz="2800" smtClean="0"/>
              <a:t/>
            </a:r>
            <a:br>
              <a:rPr lang="ru-RU" sz="2800" smtClean="0"/>
            </a:br>
            <a:r>
              <a:rPr lang="ru-RU" sz="2800" smtClean="0"/>
              <a:t/>
            </a:r>
            <a:br>
              <a:rPr lang="ru-RU" sz="2800" smtClean="0"/>
            </a:br>
            <a:r>
              <a:rPr lang="ru-RU" sz="2800" smtClean="0"/>
              <a:t/>
            </a:r>
            <a:br>
              <a:rPr lang="ru-RU" sz="2800" smtClean="0"/>
            </a:br>
            <a:r>
              <a:rPr lang="ru-RU" sz="2800" smtClean="0"/>
              <a:t/>
            </a:r>
            <a:br>
              <a:rPr lang="ru-RU" sz="2800" smtClean="0"/>
            </a:br>
            <a:r>
              <a:rPr lang="ru-RU" sz="2800" smtClean="0"/>
              <a:t/>
            </a:r>
            <a:br>
              <a:rPr lang="ru-RU" sz="2800" smtClean="0"/>
            </a:br>
            <a:r>
              <a:rPr lang="ru-RU" sz="2800" smtClean="0"/>
              <a:t/>
            </a:r>
            <a:br>
              <a:rPr lang="ru-RU" sz="2800" smtClean="0"/>
            </a:br>
            <a:r>
              <a:rPr lang="ru-RU" sz="2800" smtClean="0"/>
              <a:t/>
            </a:r>
            <a:br>
              <a:rPr lang="ru-RU" sz="2800" smtClean="0"/>
            </a:br>
            <a:r>
              <a:rPr lang="ru-RU" sz="2800" smtClean="0"/>
              <a:t/>
            </a:r>
            <a:br>
              <a:rPr lang="ru-RU" sz="2800" smtClean="0"/>
            </a:br>
            <a:r>
              <a:rPr lang="ru-RU" sz="2800" smtClean="0"/>
              <a:t/>
            </a:r>
            <a:br>
              <a:rPr lang="ru-RU" sz="2800" smtClean="0"/>
            </a:br>
            <a:r>
              <a:rPr lang="ru-RU" sz="2800" smtClean="0"/>
              <a:t/>
            </a:r>
            <a:br>
              <a:rPr lang="ru-RU" sz="2800" smtClean="0"/>
            </a:br>
            <a:r>
              <a:rPr lang="ru-RU" sz="2800" smtClean="0"/>
              <a:t/>
            </a:r>
            <a:br>
              <a:rPr lang="ru-RU" sz="2800" smtClean="0"/>
            </a:br>
            <a:r>
              <a:rPr lang="ru-RU" sz="2800" smtClean="0"/>
              <a:t/>
            </a:r>
            <a:br>
              <a:rPr lang="ru-RU" sz="2800" smtClean="0"/>
            </a:br>
            <a:r>
              <a:rPr lang="ru-RU" sz="2800" smtClean="0"/>
              <a:t/>
            </a:r>
            <a:br>
              <a:rPr lang="ru-RU" sz="2800" smtClean="0"/>
            </a:br>
            <a:r>
              <a:rPr lang="ru-RU" sz="2800" smtClean="0"/>
              <a:t/>
            </a:r>
            <a:br>
              <a:rPr lang="ru-RU" sz="2800" smtClean="0"/>
            </a:br>
            <a:r>
              <a:rPr lang="ru-RU" sz="2800" smtClean="0"/>
              <a:t/>
            </a:r>
            <a:br>
              <a:rPr lang="ru-RU" sz="2800" smtClean="0"/>
            </a:br>
            <a:r>
              <a:rPr lang="ru-RU" sz="2800" smtClean="0"/>
              <a:t/>
            </a:r>
            <a:br>
              <a:rPr lang="ru-RU" sz="2800" smtClean="0"/>
            </a:br>
            <a:r>
              <a:rPr lang="ru-RU" sz="2800" smtClean="0"/>
              <a:t/>
            </a:r>
            <a:br>
              <a:rPr lang="ru-RU" sz="2800" smtClean="0"/>
            </a:br>
            <a:r>
              <a:rPr lang="ru-RU" sz="2800" smtClean="0"/>
              <a:t/>
            </a:r>
            <a:br>
              <a:rPr lang="ru-RU" sz="2800" smtClean="0"/>
            </a:br>
            <a:r>
              <a:rPr lang="ru-RU" sz="2800" smtClean="0"/>
              <a:t/>
            </a:r>
            <a:br>
              <a:rPr lang="ru-RU" sz="2800" smtClean="0"/>
            </a:br>
            <a:r>
              <a:rPr lang="ru-RU" sz="2800" smtClean="0"/>
              <a:t/>
            </a:r>
            <a:br>
              <a:rPr lang="ru-RU" sz="2800" smtClean="0"/>
            </a:br>
            <a:r>
              <a:rPr lang="ru-RU" sz="2800" smtClean="0"/>
              <a:t/>
            </a:r>
            <a:br>
              <a:rPr lang="ru-RU" sz="2800" smtClean="0"/>
            </a:br>
            <a:r>
              <a:rPr lang="ru-RU" sz="2800" smtClean="0"/>
              <a:t/>
            </a:r>
            <a:br>
              <a:rPr lang="ru-RU" sz="2800" smtClean="0"/>
            </a:br>
            <a:r>
              <a:rPr lang="ru-RU" sz="2800" smtClean="0"/>
              <a:t/>
            </a:r>
            <a:br>
              <a:rPr lang="ru-RU" sz="2800" smtClean="0"/>
            </a:br>
            <a:r>
              <a:rPr lang="ru-RU" sz="2800" smtClean="0"/>
              <a:t/>
            </a:r>
            <a:br>
              <a:rPr lang="ru-RU" sz="2800" smtClean="0"/>
            </a:br>
            <a:r>
              <a:rPr lang="ru-RU" sz="2800" smtClean="0"/>
              <a:t/>
            </a:r>
            <a:br>
              <a:rPr lang="ru-RU" sz="2800" smtClean="0"/>
            </a:br>
            <a:r>
              <a:rPr lang="ru-RU" sz="2400" b="1" smtClean="0">
                <a:latin typeface="Times New Roman" pitchFamily="18" charset="0"/>
                <a:cs typeface="Times New Roman" pitchFamily="18" charset="0"/>
              </a:rPr>
              <a:t>Физические развивающие занятия для дошкольников рекомендовано проводить по нескольку раз в течении дня в виде имитационных движений и игр продолжительностью от 15 до 30 мин (для деток 4 лет: по 15-20 мин; для малышей 5-7 лет: по 20-30 мин). Подбор и дозировка упражнений должны зависеть от возрастных особенностей детей. Так, в занятие с малышами 4-6 лет рекомендуется включать от 6 до 15 упражнений. Каждое упражнение желательно повторять от II до VI раз.</a:t>
            </a:r>
            <a:br>
              <a:rPr lang="ru-RU" sz="2400" b="1" smtClean="0">
                <a:latin typeface="Times New Roman" pitchFamily="18" charset="0"/>
                <a:cs typeface="Times New Roman" pitchFamily="18" charset="0"/>
              </a:rPr>
            </a:br>
            <a:r>
              <a:rPr lang="ru-RU" sz="2400" b="1" smtClean="0">
                <a:latin typeface="Times New Roman" pitchFamily="18" charset="0"/>
                <a:cs typeface="Times New Roman" pitchFamily="18" charset="0"/>
              </a:rPr>
              <a:t>При проведении занятий (особенно на начальном этапе) не забывайте об индивидуальных особенностях своего ребенка.</a:t>
            </a:r>
          </a:p>
        </p:txBody>
      </p:sp>
      <p:sp>
        <p:nvSpPr>
          <p:cNvPr id="18434" name="Подзаголовок 4"/>
          <p:cNvSpPr>
            <a:spLocks noGrp="1"/>
          </p:cNvSpPr>
          <p:nvPr>
            <p:ph type="subTitle" idx="1"/>
          </p:nvPr>
        </p:nvSpPr>
        <p:spPr>
          <a:xfrm>
            <a:off x="1371600" y="3556000"/>
            <a:ext cx="6400800" cy="1473200"/>
          </a:xfrm>
        </p:spPr>
        <p:txBody>
          <a:bodyPr/>
          <a:lstStyle/>
          <a:p>
            <a:endParaRPr lang="ru-RU" smtClean="0"/>
          </a:p>
          <a:p>
            <a:endParaRPr lang="ru-RU" smtClean="0"/>
          </a:p>
          <a:p>
            <a:endParaRPr lang="ru-RU"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323850" y="6350"/>
            <a:ext cx="8569325" cy="5040313"/>
          </a:xfrm>
        </p:spPr>
        <p:txBody>
          <a:bodyPr rtlCol="0">
            <a:normAutofit fontScale="90000"/>
          </a:bodyPr>
          <a:lstStyle/>
          <a:p>
            <a:pPr defTabSz="914400" fontAlgn="auto">
              <a:spcAft>
                <a:spcPts val="0"/>
              </a:spcAft>
              <a:defRPr/>
            </a:pPr>
            <a:r>
              <a:rPr lang="ru-RU" sz="2800" dirty="0"/>
              <a:t> </a:t>
            </a:r>
            <a:br>
              <a:rPr lang="ru-RU" sz="2800" dirty="0"/>
            </a:br>
            <a:r>
              <a:rPr lang="ru-RU" sz="2800" dirty="0"/>
              <a:t/>
            </a:r>
            <a:br>
              <a:rPr lang="ru-RU" sz="2800" dirty="0"/>
            </a:br>
            <a:r>
              <a:rPr lang="ru-RU" sz="3100" b="1" dirty="0">
                <a:latin typeface="Times New Roman" pitchFamily="18" charset="0"/>
                <a:cs typeface="Times New Roman" pitchFamily="18" charset="0"/>
              </a:rPr>
              <a:t>Если вы решили составить для своего ребенка комплексы упражнений, то они должны быть подобраны так, чтобы, помимо силы, развивали и другие качества, такие, как координация движений, быстрота, ловкость, выносливость, гибкость. Упражнения должны также охватывать различные мышечные группы ребенка. Недопустимо, чтобы во время занятий выполнялись упражнения, например, лишь для мышц нижних или верхних конечностей.</a:t>
            </a:r>
          </a:p>
        </p:txBody>
      </p:sp>
      <p:sp>
        <p:nvSpPr>
          <p:cNvPr id="19458" name="Подзаголовок 4"/>
          <p:cNvSpPr>
            <a:spLocks noGrp="1"/>
          </p:cNvSpPr>
          <p:nvPr>
            <p:ph type="subTitle" idx="1"/>
          </p:nvPr>
        </p:nvSpPr>
        <p:spPr>
          <a:xfrm>
            <a:off x="1371600" y="3556000"/>
            <a:ext cx="6400800" cy="1473200"/>
          </a:xfrm>
        </p:spPr>
        <p:txBody>
          <a:bodyPr/>
          <a:lstStyle/>
          <a:p>
            <a:endParaRPr lang="ru-RU" smtClean="0"/>
          </a:p>
          <a:p>
            <a:endParaRPr lang="ru-RU" smtClean="0"/>
          </a:p>
          <a:p>
            <a:endParaRPr lang="ru-RU"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250825" y="11113"/>
            <a:ext cx="8642350" cy="6310312"/>
          </a:xfrm>
        </p:spPr>
        <p:txBody>
          <a:bodyPr rtlCol="0">
            <a:normAutofit fontScale="90000"/>
          </a:bodyPr>
          <a:lstStyle/>
          <a:p>
            <a:pPr algn="l" defTabSz="914400" fontAlgn="auto">
              <a:spcAft>
                <a:spcPts val="0"/>
              </a:spcAft>
              <a:defRPr/>
            </a:pPr>
            <a:r>
              <a:rPr lang="ru-RU" sz="3100" b="1" dirty="0">
                <a:latin typeface="Times New Roman" pitchFamily="18" charset="0"/>
                <a:cs typeface="Times New Roman" pitchFamily="18" charset="0"/>
              </a:rPr>
              <a:t>Итак, не забывайте следующие правила проведения занятий с малышами:</a:t>
            </a:r>
            <a:br>
              <a:rPr lang="ru-RU" sz="3100" b="1" dirty="0">
                <a:latin typeface="Times New Roman" pitchFamily="18" charset="0"/>
                <a:cs typeface="Times New Roman" pitchFamily="18" charset="0"/>
              </a:rPr>
            </a:br>
            <a:r>
              <a:rPr lang="ru-RU" sz="2000" b="1" dirty="0" smtClean="0">
                <a:latin typeface="Times New Roman" pitchFamily="18" charset="0"/>
                <a:cs typeface="Times New Roman" pitchFamily="18" charset="0"/>
              </a:rPr>
              <a:t>  </a:t>
            </a:r>
            <a:r>
              <a:rPr lang="ru-RU" sz="2000" b="1" dirty="0">
                <a:latin typeface="Times New Roman" pitchFamily="18" charset="0"/>
                <a:cs typeface="Times New Roman" pitchFamily="18" charset="0"/>
              </a:rPr>
              <a:t>Продолжительность занятий с детьми 4 лет должна составлять 15—20 мин, соответственно с детками 5—7 лет — 20—30 мин.</a:t>
            </a:r>
            <a:br>
              <a:rPr lang="ru-RU" sz="2000" b="1" dirty="0">
                <a:latin typeface="Times New Roman" pitchFamily="18" charset="0"/>
                <a:cs typeface="Times New Roman" pitchFamily="18" charset="0"/>
              </a:rPr>
            </a:br>
            <a:r>
              <a:rPr lang="ru-RU" sz="2000" b="1" dirty="0">
                <a:latin typeface="Times New Roman" pitchFamily="18" charset="0"/>
                <a:cs typeface="Times New Roman" pitchFamily="18" charset="0"/>
              </a:rPr>
              <a:t>    В одно занятие рекомендуется включать от 6 до 15 упражнений.</a:t>
            </a:r>
            <a:br>
              <a:rPr lang="ru-RU" sz="2000" b="1" dirty="0">
                <a:latin typeface="Times New Roman" pitchFamily="18" charset="0"/>
                <a:cs typeface="Times New Roman" pitchFamily="18" charset="0"/>
              </a:rPr>
            </a:br>
            <a:r>
              <a:rPr lang="ru-RU" sz="2000" b="1" dirty="0">
                <a:latin typeface="Times New Roman" pitchFamily="18" charset="0"/>
                <a:cs typeface="Times New Roman" pitchFamily="18" charset="0"/>
              </a:rPr>
              <a:t>    Каждое упражнение необходимо выполнять от II до VI раз(повторений) в зависимости от возрастных особенностей и двигательной подготовленности ребенка.</a:t>
            </a:r>
            <a:br>
              <a:rPr lang="ru-RU" sz="2000" b="1" dirty="0">
                <a:latin typeface="Times New Roman" pitchFamily="18" charset="0"/>
                <a:cs typeface="Times New Roman" pitchFamily="18" charset="0"/>
              </a:rPr>
            </a:br>
            <a:r>
              <a:rPr lang="ru-RU" sz="2000" b="1" dirty="0">
                <a:latin typeface="Times New Roman" pitchFamily="18" charset="0"/>
                <a:cs typeface="Times New Roman" pitchFamily="18" charset="0"/>
              </a:rPr>
              <a:t>    Не забывайте чередовать упражнения с отдыхом.</a:t>
            </a:r>
            <a:br>
              <a:rPr lang="ru-RU" sz="2000" b="1" dirty="0">
                <a:latin typeface="Times New Roman" pitchFamily="18" charset="0"/>
                <a:cs typeface="Times New Roman" pitchFamily="18" charset="0"/>
              </a:rPr>
            </a:br>
            <a:r>
              <a:rPr lang="ru-RU" sz="2000" b="1" dirty="0">
                <a:latin typeface="Times New Roman" pitchFamily="18" charset="0"/>
                <a:cs typeface="Times New Roman" pitchFamily="18" charset="0"/>
              </a:rPr>
              <a:t>    Упражнения (в том числе и силовые) должны быть преподаны ребенку в виде имитационных движений и игр.</a:t>
            </a:r>
            <a:br>
              <a:rPr lang="ru-RU" sz="2000" b="1" dirty="0">
                <a:latin typeface="Times New Roman" pitchFamily="18" charset="0"/>
                <a:cs typeface="Times New Roman" pitchFamily="18" charset="0"/>
              </a:rPr>
            </a:br>
            <a:r>
              <a:rPr lang="ru-RU" sz="2000" b="1" dirty="0">
                <a:latin typeface="Times New Roman" pitchFamily="18" charset="0"/>
                <a:cs typeface="Times New Roman" pitchFamily="18" charset="0"/>
              </a:rPr>
              <a:t>    Каждому упражнению придумайте шутливое название.</a:t>
            </a:r>
            <a:br>
              <a:rPr lang="ru-RU" sz="2000" b="1" dirty="0">
                <a:latin typeface="Times New Roman" pitchFamily="18" charset="0"/>
                <a:cs typeface="Times New Roman" pitchFamily="18" charset="0"/>
              </a:rPr>
            </a:br>
            <a:r>
              <a:rPr lang="ru-RU" sz="2000" b="1" dirty="0">
                <a:latin typeface="Times New Roman" pitchFamily="18" charset="0"/>
                <a:cs typeface="Times New Roman" pitchFamily="18" charset="0"/>
              </a:rPr>
              <a:t>    Комплекс должен состоять из упражнений на различные мышечные группы, развивающие разнообразные физические качества.</a:t>
            </a:r>
            <a:br>
              <a:rPr lang="ru-RU" sz="2000" b="1" dirty="0">
                <a:latin typeface="Times New Roman" pitchFamily="18" charset="0"/>
                <a:cs typeface="Times New Roman" pitchFamily="18" charset="0"/>
              </a:rPr>
            </a:br>
            <a:r>
              <a:rPr lang="ru-RU" sz="2000" b="1" dirty="0">
                <a:latin typeface="Times New Roman" pitchFamily="18" charset="0"/>
                <a:cs typeface="Times New Roman" pitchFamily="18" charset="0"/>
              </a:rPr>
              <a:t>    Соблюдайте правило постепенности и последовательности.</a:t>
            </a:r>
            <a:br>
              <a:rPr lang="ru-RU" sz="2000" b="1" dirty="0">
                <a:latin typeface="Times New Roman" pitchFamily="18" charset="0"/>
                <a:cs typeface="Times New Roman" pitchFamily="18" charset="0"/>
              </a:rPr>
            </a:br>
            <a:r>
              <a:rPr lang="ru-RU" sz="2000" b="1" dirty="0">
                <a:latin typeface="Times New Roman" pitchFamily="18" charset="0"/>
                <a:cs typeface="Times New Roman" pitchFamily="18" charset="0"/>
              </a:rPr>
              <a:t>    Учитывайте индивидуальные особенности ребенка.</a:t>
            </a:r>
            <a:br>
              <a:rPr lang="ru-RU" sz="2000" b="1" dirty="0">
                <a:latin typeface="Times New Roman" pitchFamily="18" charset="0"/>
                <a:cs typeface="Times New Roman" pitchFamily="18" charset="0"/>
              </a:rPr>
            </a:br>
            <a:r>
              <a:rPr lang="ru-RU" sz="2000" b="1" dirty="0" smtClean="0">
                <a:latin typeface="Times New Roman" pitchFamily="18" charset="0"/>
                <a:cs typeface="Times New Roman" pitchFamily="18" charset="0"/>
              </a:rPr>
              <a:t>Зная </a:t>
            </a:r>
            <a:r>
              <a:rPr lang="ru-RU" sz="2000" b="1" dirty="0">
                <a:latin typeface="Times New Roman" pitchFamily="18" charset="0"/>
                <a:cs typeface="Times New Roman" pitchFamily="18" charset="0"/>
              </a:rPr>
              <a:t>эти девять правил, каждый из родителей сможет правильно подобрать упражнения для малышей и грамотно составить комплекс.</a:t>
            </a:r>
            <a:r>
              <a:rPr lang="ru-RU" sz="2000" dirty="0"/>
              <a:t/>
            </a:r>
            <a:br>
              <a:rPr lang="ru-RU" sz="2000" dirty="0"/>
            </a:br>
            <a:r>
              <a:rPr lang="ru-RU" sz="2000" dirty="0"/>
              <a:t/>
            </a:r>
            <a:br>
              <a:rPr lang="ru-RU" sz="2000" dirty="0"/>
            </a:br>
            <a:r>
              <a:rPr lang="ru-RU" dirty="0"/>
              <a:t> </a:t>
            </a:r>
          </a:p>
        </p:txBody>
      </p:sp>
      <p:sp>
        <p:nvSpPr>
          <p:cNvPr id="20482" name="Подзаголовок 4"/>
          <p:cNvSpPr>
            <a:spLocks noGrp="1"/>
          </p:cNvSpPr>
          <p:nvPr>
            <p:ph type="subTitle" idx="1"/>
          </p:nvPr>
        </p:nvSpPr>
        <p:spPr>
          <a:xfrm>
            <a:off x="1371600" y="3556000"/>
            <a:ext cx="6400800" cy="1473200"/>
          </a:xfrm>
        </p:spPr>
        <p:txBody>
          <a:bodyPr/>
          <a:lstStyle/>
          <a:p>
            <a:endParaRPr lang="ru-RU" smtClean="0"/>
          </a:p>
          <a:p>
            <a:endParaRPr lang="ru-RU" smtClean="0"/>
          </a:p>
          <a:p>
            <a:endParaRPr lang="ru-RU"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5" name="Picture 2" descr="C:\Users\админ\Desktop\x_458a48f3.jpg"/>
          <p:cNvPicPr>
            <a:picLocks noChangeAspect="1" noChangeArrowheads="1"/>
          </p:cNvPicPr>
          <p:nvPr/>
        </p:nvPicPr>
        <p:blipFill>
          <a:blip r:embed="rId2"/>
          <a:srcRect/>
          <a:stretch>
            <a:fillRect/>
          </a:stretch>
        </p:blipFill>
        <p:spPr bwMode="auto">
          <a:xfrm>
            <a:off x="179388" y="188913"/>
            <a:ext cx="8731250" cy="6381750"/>
          </a:xfrm>
          <a:prstGeom prst="rect">
            <a:avLst/>
          </a:prstGeom>
          <a:noFill/>
          <a:ln w="9525">
            <a:noFill/>
            <a:miter lim="800000"/>
            <a:headEnd/>
            <a:tailEnd/>
          </a:ln>
        </p:spPr>
      </p:pic>
      <p:sp>
        <p:nvSpPr>
          <p:cNvPr id="4" name="Заголовок 3"/>
          <p:cNvSpPr>
            <a:spLocks noGrp="1"/>
          </p:cNvSpPr>
          <p:nvPr>
            <p:ph type="ctrTitle"/>
          </p:nvPr>
        </p:nvSpPr>
        <p:spPr>
          <a:xfrm>
            <a:off x="179388" y="-890588"/>
            <a:ext cx="8731250" cy="1781176"/>
          </a:xfrm>
        </p:spPr>
        <p:txBody>
          <a:bodyPr rtlCol="0">
            <a:noAutofit/>
          </a:bodyPr>
          <a:lstStyle/>
          <a:p>
            <a:pPr defTabSz="914400" fontAlgn="auto">
              <a:spcAft>
                <a:spcPts val="0"/>
              </a:spcAft>
              <a:defRPr/>
            </a:pPr>
            <a:r>
              <a:rPr lang="ru-RU" sz="2800" b="1" dirty="0">
                <a:solidFill>
                  <a:schemeClr val="tx1">
                    <a:lumMod val="95000"/>
                    <a:lumOff val="5000"/>
                  </a:schemeClr>
                </a:solidFill>
                <a:latin typeface="Times New Roman" pitchFamily="18" charset="0"/>
                <a:cs typeface="Times New Roman" pitchFamily="18" charset="0"/>
              </a:rPr>
              <a:t>Комплекс силовых упражнений для деток 4,6 </a:t>
            </a:r>
            <a:r>
              <a:rPr lang="ru-RU" sz="2800" b="1" dirty="0" smtClean="0">
                <a:solidFill>
                  <a:schemeClr val="tx1">
                    <a:lumMod val="95000"/>
                    <a:lumOff val="5000"/>
                  </a:schemeClr>
                </a:solidFill>
                <a:latin typeface="Times New Roman" pitchFamily="18" charset="0"/>
                <a:cs typeface="Times New Roman" pitchFamily="18" charset="0"/>
              </a:rPr>
              <a:t>лет</a:t>
            </a:r>
            <a:endParaRPr lang="ru-RU" sz="2800" b="1" dirty="0">
              <a:solidFill>
                <a:schemeClr val="tx1">
                  <a:lumMod val="95000"/>
                  <a:lumOff val="5000"/>
                </a:schemeClr>
              </a:solidFill>
              <a:latin typeface="Times New Roman" pitchFamily="18" charset="0"/>
              <a:cs typeface="Times New Roman" pitchFamily="18" charset="0"/>
            </a:endParaRPr>
          </a:p>
        </p:txBody>
      </p:sp>
      <p:sp>
        <p:nvSpPr>
          <p:cNvPr id="21507" name="Подзаголовок 4"/>
          <p:cNvSpPr>
            <a:spLocks noGrp="1"/>
          </p:cNvSpPr>
          <p:nvPr>
            <p:ph type="subTitle" idx="1"/>
          </p:nvPr>
        </p:nvSpPr>
        <p:spPr>
          <a:xfrm>
            <a:off x="1371600" y="3556000"/>
            <a:ext cx="6400800" cy="1473200"/>
          </a:xfrm>
        </p:spPr>
        <p:txBody>
          <a:bodyPr/>
          <a:lstStyle/>
          <a:p>
            <a:endParaRPr lang="ru-RU" smtClean="0"/>
          </a:p>
          <a:p>
            <a:endParaRPr lang="ru-RU" smtClean="0"/>
          </a:p>
          <a:p>
            <a:endParaRPr lang="ru-RU" smtClean="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Волна">
  <a:themeElements>
    <a:clrScheme name="Метро">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Волна">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Волна">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77</TotalTime>
  <Words>756</Words>
  <Application>Microsoft Office PowerPoint</Application>
  <PresentationFormat>Экран (4:3)</PresentationFormat>
  <Paragraphs>44</Paragraphs>
  <Slides>16</Slides>
  <Notes>0</Notes>
  <HiddenSlides>0</HiddenSlides>
  <MMClips>0</MMClips>
  <ScaleCrop>false</ScaleCrop>
  <HeadingPairs>
    <vt:vector size="6" baseType="variant">
      <vt:variant>
        <vt:lpstr>Использованные шрифты</vt:lpstr>
      </vt:variant>
      <vt:variant>
        <vt:i4>5</vt:i4>
      </vt:variant>
      <vt:variant>
        <vt:lpstr>Шаблон оформления</vt:lpstr>
      </vt:variant>
      <vt:variant>
        <vt:i4>7</vt:i4>
      </vt:variant>
      <vt:variant>
        <vt:lpstr>Заголовки слайдов</vt:lpstr>
      </vt:variant>
      <vt:variant>
        <vt:i4>16</vt:i4>
      </vt:variant>
    </vt:vector>
  </HeadingPairs>
  <TitlesOfParts>
    <vt:vector size="28" baseType="lpstr">
      <vt:lpstr>Candara</vt:lpstr>
      <vt:lpstr>Arial</vt:lpstr>
      <vt:lpstr>Symbol</vt:lpstr>
      <vt:lpstr>Calibri</vt:lpstr>
      <vt:lpstr>Times New Roman</vt:lpstr>
      <vt:lpstr>Волна</vt:lpstr>
      <vt:lpstr>Волна</vt:lpstr>
      <vt:lpstr>Волна</vt:lpstr>
      <vt:lpstr>Волна</vt:lpstr>
      <vt:lpstr>Волна</vt:lpstr>
      <vt:lpstr>Волна</vt:lpstr>
      <vt:lpstr>Волна</vt:lpstr>
      <vt:lpstr>Развивайте силу с детства или физкультура для дошкольников</vt:lpstr>
      <vt:lpstr> «Дерево гни, покуда оно молодо, дитя учи, пока оно не выросло»  </vt:lpstr>
      <vt:lpstr>О том, что детям полезно заниматься физическими упражнениями, знает практически каждый родитель. А вот можно ли детям выполнять и нужны ли им силовые упражнения? И сколько времени им должно отводиться на физкультурные занятия? С какого возраста их выполнять?</vt:lpstr>
      <vt:lpstr>Как известно, от рождения до 2-3 лет ребенок последовательно приобретает способность удерживать голову, сидеть, стоять, поворачивать туловище в положении лежа, затем - ползать на четвереньках, далее - вставать и, наконец, ходить, в этом возрасте, понятно, нет смысла говорить о каких-либо силовых упражнениях: малышу необходимы специальная гимнастика, водные и закаливающие процедуры, массаж - и все это под неусыпным оком специалиста или родителя.</vt:lpstr>
      <vt:lpstr>Другое дело - дети, достигшие четырехлетнего возраста, или, как принято называть в педагогике, дошкольного возраста (возрастной диапазон: от 3,4 до 6,7 лет), который в народе образно называют золотым. Ребенок к 4-м годам уже свободно выполняет простейшие движения, уверенно ходит, бегает, говорит, мыслит, ориентируется в пространстве. В этот период дети удивляют своих родителей, пытаясь помочь им в работе, подражают практически во всем.</vt:lpstr>
      <vt:lpstr>                                    Физические развивающие занятия для дошкольников рекомендовано проводить по нескольку раз в течении дня в виде имитационных движений и игр продолжительностью от 15 до 30 мин (для деток 4 лет: по 15-20 мин; для малышей 5-7 лет: по 20-30 мин). Подбор и дозировка упражнений должны зависеть от возрастных особенностей детей. Так, в занятие с малышами 4-6 лет рекомендуется включать от 6 до 15 упражнений. Каждое упражнение желательно повторять от II до VI раз. При проведении занятий (особенно на начальном этапе) не забывайте об индивидуальных особенностях своего ребенка.</vt:lpstr>
      <vt:lpstr>   Если вы решили составить для своего ребенка комплексы упражнений, то они должны быть подобраны так, чтобы, помимо силы, развивали и другие качества, такие, как координация движений, быстрота, ловкость, выносливость, гибкость. Упражнения должны также охватывать различные мышечные группы ребенка. Недопустимо, чтобы во время занятий выполнялись упражнения, например, лишь для мышц нижних или верхних конечностей.</vt:lpstr>
      <vt:lpstr>Итак, не забывайте следующие правила проведения занятий с малышами:   Продолжительность занятий с детьми 4 лет должна составлять 15—20 мин, соответственно с детками 5—7 лет — 20—30 мин.     В одно занятие рекомендуется включать от 6 до 15 упражнений.     Каждое упражнение необходимо выполнять от II до VI раз(повторений) в зависимости от возрастных особенностей и двигательной подготовленности ребенка.     Не забывайте чередовать упражнения с отдыхом.     Упражнения (в том числе и силовые) должны быть преподаны ребенку в виде имитационных движений и игр.     Каждому упражнению придумайте шутливое название.     Комплекс должен состоять из упражнений на различные мышечные группы, развивающие разнообразные физические качества.     Соблюдайте правило постепенности и последовательности.     Учитывайте индивидуальные особенности ребенка. Зная эти девять правил, каждый из родителей сможет правильно подобрать упражнения для малышей и грамотно составить комплекс.   </vt:lpstr>
      <vt:lpstr>Комплекс силовых упражнений для деток 4,6 лет</vt:lpstr>
      <vt:lpstr> "Маятник" Исх.Пол.: стойка - ноги врозь, зафиксировать руки на голове. На каждый счёт выполнять наклоны головы I) вправо, II) влево, III) вперед, IV) назад. "Волна" Исх.Пол.: стойка - ноги врозь, выставить руки в стороны. Поочередно волнообразные движения руками, напрягая руки в конечной фазе.  "Вертушка" Исх.Пол.: стойка - ноги вместе, руки – параллельно корпусу вниз. На каждый счет вращать  туловище то вправо, то влево, при этом свободно перемещая руки в сторону каждого поворота.  </vt:lpstr>
      <vt:lpstr> "Мельница" Исх.Пол.: стойка - ноги врозь пошире с наклоном корпуса вперед, держим руки - в стороны. На каждый счет вращение корпуса то вправо, то влево. " Крокодильчик" Исх.Пол.: упор лежа. Передвигаться вперед на одних руках. Избегайте прогиба в пояснице, ногами не помогать.  "Ножницы" Исх.Пол.: горизонтально лежа на спине (в упоре на предплечьях), ноги слегка приподняты над уровнем пола. Поочередно делать  скрестные движения выпрямленными ногами.</vt:lpstr>
      <vt:lpstr>Подборка силовых упражнений в парах для детей дошкольного возраста</vt:lpstr>
      <vt:lpstr> "Пружинка" Исх.Пол.: расположившись лицом друг к другу на дистанции согнутых рук, упираясь друг в друга ладонями. На каждый счет осуществлять сгибание и разгибание правой, а затем левой руки.  "Бабочка" Исх.Пол.: встав на левую ногу (при этом правая - согнута в колене) и опираясь о голень опорной ноги, руки разведите в стороны. Удерживая равновесие, проделать ритмичные взмахи прямыми руками вверх-вниз. Затем сменить и. п. ног. Для облегчения упражнение можно выполнить стоя ноги врозь.  "Качели" Исх.Пол.: стоя друг напротив друга и ухватившись за руки, выполнять поочередные приседания.</vt:lpstr>
      <vt:lpstr> "Велосипед" Исх.Пол.: сидя, согнув ноги, упираясь ступнями в ступни партнера. На каждый счет поочередно выполнять сгибание/разгибание ног.  "Пила" Исх.Пол.: аналогичное. На каждый счет одновременно сгибать и разгибать ноги. "На лодочке" Исх.Пол.:  аналогичное, но взяться за руки. 1 — упираясь в стопы партнера, потянуть его на себя, отклоняя корпус назад; 2 — то же самое выполняет партнер.</vt:lpstr>
      <vt:lpstr>Подводя итоги можно сказать, что силовыми упражнениями для детей являются любые упражнения, выполняемые многократно. Итак, я надеюсь, что перечисленные выше упражнения помогут вам привести тело в порядок и значительно улучшить здоровье вашего ребенка!</vt:lpstr>
      <vt:lpstr>Спасибо за внимание!!!</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Развивайте силу с детства или физкультура для дошкольников</dc:title>
  <dc:creator>Елена</dc:creator>
  <cp:lastModifiedBy>Admin</cp:lastModifiedBy>
  <cp:revision>9</cp:revision>
  <dcterms:created xsi:type="dcterms:W3CDTF">2012-11-19T15:02:36Z</dcterms:created>
  <dcterms:modified xsi:type="dcterms:W3CDTF">2014-02-02T09:25:03Z</dcterms:modified>
</cp:coreProperties>
</file>