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14.10.2020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240369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Обеспечение качества речевого развития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668053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/>
          <a:lstStyle/>
          <a:p>
            <a:pPr marL="457200" lvl="1" indent="0" algn="ctr">
              <a:buNone/>
            </a:pPr>
            <a:r>
              <a:rPr lang="ru-RU" b="1" dirty="0" smtClean="0"/>
              <a:t>Тема:</a:t>
            </a:r>
            <a:r>
              <a:rPr lang="ru-RU" dirty="0" smtClean="0"/>
              <a:t> Обеспечение качества воспитания звуковой культуры речи детей в ДОО</a:t>
            </a:r>
          </a:p>
          <a:p>
            <a:pPr marL="457200" lvl="1" indent="0" algn="ctr">
              <a:buNone/>
            </a:pPr>
            <a:r>
              <a:rPr lang="ru-RU" b="1" dirty="0" smtClean="0"/>
              <a:t>Задание</a:t>
            </a:r>
            <a:r>
              <a:rPr lang="ru-RU" b="1" dirty="0" smtClean="0"/>
              <a:t>:</a:t>
            </a:r>
          </a:p>
          <a:p>
            <a:pPr marL="457200" lvl="1" indent="0" algn="ctr">
              <a:buNone/>
            </a:pPr>
            <a:r>
              <a:rPr lang="ru-RU" dirty="0" smtClean="0"/>
              <a:t>Дополнив материал лекции по теме «Обеспечение качества воспитания ЗКР детей в ДОО», подготовить презентацию по названной теме. В презентации должны быть отражены вопросы взаимодействия с родителями и повышение профессиональной компетентности педагогов </a:t>
            </a:r>
            <a:r>
              <a:rPr lang="ru-RU" dirty="0" smtClean="0"/>
              <a:t>ДОО по обозначенной проблеме.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908688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56</Words>
  <Application>Microsoft Office PowerPoint</Application>
  <PresentationFormat>Экран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Обеспечение качества речевого развития  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Обеспечение качества речевого развития  Практическое занятие №1</dc:title>
  <cp:lastModifiedBy>Гейсер Надежда Сергеевна</cp:lastModifiedBy>
  <cp:revision>2</cp:revision>
  <dcterms:modified xsi:type="dcterms:W3CDTF">2020-10-14T01:52:48Z</dcterms:modified>
</cp:coreProperties>
</file>