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Формирование грамматической стороны речи детей раннего и дошкольного возраста</a:t>
            </a:r>
            <a:br>
              <a:rPr lang="ru-RU" dirty="0" smtClean="0"/>
            </a:br>
            <a:r>
              <a:rPr lang="ru-RU" dirty="0" smtClean="0"/>
              <a:t>Практическое занятие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80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5001419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ru-RU" sz="2400" b="1" dirty="0" smtClean="0"/>
              <a:t>Задания:</a:t>
            </a:r>
            <a:endParaRPr lang="ru-RU" sz="2400" b="1" dirty="0" smtClean="0"/>
          </a:p>
          <a:p>
            <a:pPr marL="514350" lvl="1" indent="-514350" algn="just">
              <a:buAutoNum type="arabicPeriod"/>
            </a:pPr>
            <a:r>
              <a:rPr lang="ru-RU" sz="2400" dirty="0" smtClean="0"/>
              <a:t>Выделить направления оценки формирования грамматической стороны речи детей раннего и дошкольного возраста.</a:t>
            </a:r>
          </a:p>
          <a:p>
            <a:pPr marL="514350" lvl="1" indent="-514350" algn="just">
              <a:buAutoNum type="arabicPeriod"/>
            </a:pPr>
            <a:r>
              <a:rPr lang="ru-RU" sz="2400" dirty="0" smtClean="0"/>
              <a:t>Опишите диагностический инструментарий по выявлению уровней </a:t>
            </a:r>
            <a:r>
              <a:rPr lang="ru-RU" sz="2400" dirty="0" err="1" smtClean="0"/>
              <a:t>сформированности</a:t>
            </a:r>
            <a:r>
              <a:rPr lang="ru-RU" sz="2400" dirty="0" smtClean="0"/>
              <a:t> грамматической стороны речи детей дошкольного возраста.</a:t>
            </a:r>
          </a:p>
          <a:p>
            <a:pPr marL="514350" lvl="1" indent="-514350" algn="just">
              <a:buAutoNum type="arabicPeriod"/>
            </a:pPr>
            <a:r>
              <a:rPr lang="ru-RU" sz="2400" dirty="0" smtClean="0"/>
              <a:t>Подберите диагностические материалы по оценке </a:t>
            </a:r>
            <a:r>
              <a:rPr lang="ru-RU" sz="2400" dirty="0" err="1" smtClean="0"/>
              <a:t>сформированности</a:t>
            </a:r>
            <a:r>
              <a:rPr lang="ru-RU" sz="2400" dirty="0" smtClean="0"/>
              <a:t> грамматической стороны речи детей дошкольного возраста. Представьте фото.</a:t>
            </a:r>
          </a:p>
          <a:p>
            <a:pPr marL="514350" lvl="1" indent="-514350" algn="just">
              <a:buAutoNum type="arabicPeriod"/>
            </a:pPr>
            <a:r>
              <a:rPr lang="ru-RU" sz="2400" dirty="0" smtClean="0"/>
              <a:t>Представьте план семинара для педагогов по проблеме формирования грамматической стороны речи детей раннего и дошкольного возраста.</a:t>
            </a:r>
          </a:p>
          <a:p>
            <a:pPr marL="514350" lvl="1" indent="-514350" algn="just">
              <a:buAutoNum type="arabicPeriod"/>
            </a:pPr>
            <a:r>
              <a:rPr lang="ru-RU" sz="2400" dirty="0" smtClean="0"/>
              <a:t>Представьте план консультации или методические рекомендации для родителей по проблеме формирования грамматической стороны речи детей раннего и дошкольного возраста.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90868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91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Формирование грамматической стороны речи детей раннего и дошкольного возраста Практическое занятие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Обеспечение качества речевого развития  Практическое занятие №1</dc:title>
  <dc:creator>Гейсер Надежда Сергеевна</dc:creator>
  <cp:lastModifiedBy>Гейсер Надежда Сергеевна</cp:lastModifiedBy>
  <cp:revision>4</cp:revision>
  <dcterms:modified xsi:type="dcterms:W3CDTF">2020-10-23T00:05:58Z</dcterms:modified>
</cp:coreProperties>
</file>