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0" r:id="rId26"/>
    <p:sldId id="281" r:id="rId27"/>
    <p:sldId id="282" r:id="rId28"/>
    <p:sldId id="31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5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56F3CB-16C2-4B31-BDD9-947BDFB018B0}" type="doc">
      <dgm:prSet loTypeId="urn:microsoft.com/office/officeart/2005/8/layout/orgChart1" loCatId="hierarchy" qsTypeId="urn:microsoft.com/office/officeart/2005/8/quickstyle/simple3" qsCatId="simple" csTypeId="urn:microsoft.com/office/officeart/2005/8/colors/accent1_2" csCatId="accent1"/>
      <dgm:spPr/>
    </dgm:pt>
    <dgm:pt modelId="{9EFE060E-162A-4EB3-A15A-5BE32CC2550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Методы</a:t>
          </a:r>
        </a:p>
      </dgm:t>
    </dgm:pt>
    <dgm:pt modelId="{840C6551-25C4-430B-BA69-D0E9ED7B770E}" type="parTrans" cxnId="{27C43DE4-09BC-4F75-B4D5-5BA66FCDF84E}">
      <dgm:prSet/>
      <dgm:spPr/>
      <dgm:t>
        <a:bodyPr/>
        <a:lstStyle/>
        <a:p>
          <a:endParaRPr lang="ru-RU"/>
        </a:p>
      </dgm:t>
    </dgm:pt>
    <dgm:pt modelId="{BFCFAC61-87B7-44E1-B864-F975E27B8C6E}" type="sibTrans" cxnId="{27C43DE4-09BC-4F75-B4D5-5BA66FCDF84E}">
      <dgm:prSet/>
      <dgm:spPr/>
      <dgm:t>
        <a:bodyPr/>
        <a:lstStyle/>
        <a:p>
          <a:endParaRPr lang="ru-RU"/>
        </a:p>
      </dgm:t>
    </dgm:pt>
    <dgm:pt modelId="{FBD9B90C-019F-4481-8BE5-FE96341CCB9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Индуктивный</a:t>
          </a:r>
        </a:p>
      </dgm:t>
    </dgm:pt>
    <dgm:pt modelId="{088502FC-A0A6-416D-A44E-EC247B17C52D}" type="parTrans" cxnId="{7F7ECEB9-A96F-452C-8FF9-5E581B74111B}">
      <dgm:prSet/>
      <dgm:spPr/>
      <dgm:t>
        <a:bodyPr/>
        <a:lstStyle/>
        <a:p>
          <a:endParaRPr lang="ru-RU"/>
        </a:p>
      </dgm:t>
    </dgm:pt>
    <dgm:pt modelId="{01395EDE-B198-45ED-B91C-7E8CAB3F902E}" type="sibTrans" cxnId="{7F7ECEB9-A96F-452C-8FF9-5E581B74111B}">
      <dgm:prSet/>
      <dgm:spPr/>
      <dgm:t>
        <a:bodyPr/>
        <a:lstStyle/>
        <a:p>
          <a:endParaRPr lang="ru-RU"/>
        </a:p>
      </dgm:t>
    </dgm:pt>
    <dgm:pt modelId="{F909B60B-BEBB-4710-A526-4489E61B450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Дедуктивный</a:t>
          </a:r>
        </a:p>
      </dgm:t>
    </dgm:pt>
    <dgm:pt modelId="{6C27496E-CD2B-4CF7-B657-926DDA5D73EE}" type="parTrans" cxnId="{7535F664-8895-4B5B-B394-F8576FE23F82}">
      <dgm:prSet/>
      <dgm:spPr/>
      <dgm:t>
        <a:bodyPr/>
        <a:lstStyle/>
        <a:p>
          <a:endParaRPr lang="ru-RU"/>
        </a:p>
      </dgm:t>
    </dgm:pt>
    <dgm:pt modelId="{DA40D211-2EE1-46E3-BA06-F2774BDC01DA}" type="sibTrans" cxnId="{7535F664-8895-4B5B-B394-F8576FE23F82}">
      <dgm:prSet/>
      <dgm:spPr/>
      <dgm:t>
        <a:bodyPr/>
        <a:lstStyle/>
        <a:p>
          <a:endParaRPr lang="ru-RU"/>
        </a:p>
      </dgm:t>
    </dgm:pt>
    <dgm:pt modelId="{A448FCAF-6ECE-4B2F-9902-EF286D976AF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Индуктивно-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дедуктивный</a:t>
          </a:r>
        </a:p>
      </dgm:t>
    </dgm:pt>
    <dgm:pt modelId="{B0748C60-8F00-4030-943E-9CC6F8EE2D92}" type="parTrans" cxnId="{B254A33B-48D6-4333-8F1A-202575BB0F4E}">
      <dgm:prSet/>
      <dgm:spPr/>
      <dgm:t>
        <a:bodyPr/>
        <a:lstStyle/>
        <a:p>
          <a:endParaRPr lang="ru-RU"/>
        </a:p>
      </dgm:t>
    </dgm:pt>
    <dgm:pt modelId="{7B2E1AB5-EDD4-4FD2-B799-0249F834A34A}" type="sibTrans" cxnId="{B254A33B-48D6-4333-8F1A-202575BB0F4E}">
      <dgm:prSet/>
      <dgm:spPr/>
      <dgm:t>
        <a:bodyPr/>
        <a:lstStyle/>
        <a:p>
          <a:endParaRPr lang="ru-RU"/>
        </a:p>
      </dgm:t>
    </dgm:pt>
    <dgm:pt modelId="{68E35415-E2B0-4816-93CF-7BF1EAFF086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Дедуктивно-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индуктивный</a:t>
          </a:r>
        </a:p>
      </dgm:t>
    </dgm:pt>
    <dgm:pt modelId="{3A74F5F2-537E-4F6D-B09E-05FC63FACE58}" type="parTrans" cxnId="{DA648F2C-B46E-45B3-AD3F-262EF90C8561}">
      <dgm:prSet/>
      <dgm:spPr/>
      <dgm:t>
        <a:bodyPr/>
        <a:lstStyle/>
        <a:p>
          <a:endParaRPr lang="ru-RU"/>
        </a:p>
      </dgm:t>
    </dgm:pt>
    <dgm:pt modelId="{BDB833FF-CFD8-4977-B1B8-9A0B3EC36474}" type="sibTrans" cxnId="{DA648F2C-B46E-45B3-AD3F-262EF90C8561}">
      <dgm:prSet/>
      <dgm:spPr/>
      <dgm:t>
        <a:bodyPr/>
        <a:lstStyle/>
        <a:p>
          <a:endParaRPr lang="ru-RU"/>
        </a:p>
      </dgm:t>
    </dgm:pt>
    <dgm:pt modelId="{BAC05CA2-5104-4A15-BAA5-CD7A7298A926}" type="pres">
      <dgm:prSet presAssocID="{9956F3CB-16C2-4B31-BDD9-947BDFB018B0}" presName="hierChild1" presStyleCnt="0">
        <dgm:presLayoutVars>
          <dgm:orgChart val="1"/>
          <dgm:chPref val="1"/>
          <dgm:dir/>
          <dgm:animOne val="branch"/>
          <dgm:animLvl val="lvl"/>
          <dgm:resizeHandles/>
        </dgm:presLayoutVars>
      </dgm:prSet>
      <dgm:spPr/>
    </dgm:pt>
    <dgm:pt modelId="{1C5134B6-F1E3-4A77-8CFA-D07FD24F17F8}" type="pres">
      <dgm:prSet presAssocID="{9EFE060E-162A-4EB3-A15A-5BE32CC25502}" presName="hierRoot1" presStyleCnt="0">
        <dgm:presLayoutVars>
          <dgm:hierBranch/>
        </dgm:presLayoutVars>
      </dgm:prSet>
      <dgm:spPr/>
    </dgm:pt>
    <dgm:pt modelId="{49658E1D-AA6B-419B-8D64-03A219E5C054}" type="pres">
      <dgm:prSet presAssocID="{9EFE060E-162A-4EB3-A15A-5BE32CC25502}" presName="rootComposite1" presStyleCnt="0"/>
      <dgm:spPr/>
    </dgm:pt>
    <dgm:pt modelId="{7BC226A8-4F1F-4E3D-9DEA-89844861C88D}" type="pres">
      <dgm:prSet presAssocID="{9EFE060E-162A-4EB3-A15A-5BE32CC25502}" presName="rootText1" presStyleLbl="node0" presStyleIdx="0" presStyleCnt="1">
        <dgm:presLayoutVars>
          <dgm:chPref val="3"/>
        </dgm:presLayoutVars>
      </dgm:prSet>
      <dgm:spPr/>
      <dgm:t>
        <a:bodyPr/>
        <a:lstStyle/>
        <a:p>
          <a:endParaRPr lang="ru-RU"/>
        </a:p>
      </dgm:t>
    </dgm:pt>
    <dgm:pt modelId="{484672E5-0E90-4BFD-B62A-0ED160888D13}" type="pres">
      <dgm:prSet presAssocID="{9EFE060E-162A-4EB3-A15A-5BE32CC25502}" presName="rootConnector1" presStyleLbl="node1" presStyleIdx="0" presStyleCnt="0"/>
      <dgm:spPr/>
      <dgm:t>
        <a:bodyPr/>
        <a:lstStyle/>
        <a:p>
          <a:endParaRPr lang="ru-RU"/>
        </a:p>
      </dgm:t>
    </dgm:pt>
    <dgm:pt modelId="{630B3250-3FD2-421C-B9F2-A4A2C328E5C3}" type="pres">
      <dgm:prSet presAssocID="{9EFE060E-162A-4EB3-A15A-5BE32CC25502}" presName="hierChild2" presStyleCnt="0"/>
      <dgm:spPr/>
    </dgm:pt>
    <dgm:pt modelId="{E6110CE4-443F-400B-9AF1-23948FECBC54}" type="pres">
      <dgm:prSet presAssocID="{088502FC-A0A6-416D-A44E-EC247B17C52D}" presName="Name35" presStyleLbl="parChTrans1D2" presStyleIdx="0" presStyleCnt="4"/>
      <dgm:spPr/>
      <dgm:t>
        <a:bodyPr/>
        <a:lstStyle/>
        <a:p>
          <a:endParaRPr lang="ru-RU"/>
        </a:p>
      </dgm:t>
    </dgm:pt>
    <dgm:pt modelId="{A30039B6-A1AC-42FF-BA5C-D4DC7EF6F574}" type="pres">
      <dgm:prSet presAssocID="{FBD9B90C-019F-4481-8BE5-FE96341CCB9A}" presName="hierRoot2" presStyleCnt="0">
        <dgm:presLayoutVars>
          <dgm:hierBranch/>
        </dgm:presLayoutVars>
      </dgm:prSet>
      <dgm:spPr/>
    </dgm:pt>
    <dgm:pt modelId="{8C04EAEE-CD19-4411-9326-E279785B5685}" type="pres">
      <dgm:prSet presAssocID="{FBD9B90C-019F-4481-8BE5-FE96341CCB9A}" presName="rootComposite" presStyleCnt="0"/>
      <dgm:spPr/>
    </dgm:pt>
    <dgm:pt modelId="{61BBBE5D-3E3F-4D27-AC38-4C87B3BB087E}" type="pres">
      <dgm:prSet presAssocID="{FBD9B90C-019F-4481-8BE5-FE96341CCB9A}" presName="rootText" presStyleLbl="node2" presStyleIdx="0" presStyleCnt="4">
        <dgm:presLayoutVars>
          <dgm:chPref val="3"/>
        </dgm:presLayoutVars>
      </dgm:prSet>
      <dgm:spPr/>
      <dgm:t>
        <a:bodyPr/>
        <a:lstStyle/>
        <a:p>
          <a:endParaRPr lang="ru-RU"/>
        </a:p>
      </dgm:t>
    </dgm:pt>
    <dgm:pt modelId="{CB9A9A9C-7143-45C5-9106-E83BF76F5ED6}" type="pres">
      <dgm:prSet presAssocID="{FBD9B90C-019F-4481-8BE5-FE96341CCB9A}" presName="rootConnector" presStyleLbl="node2" presStyleIdx="0" presStyleCnt="4"/>
      <dgm:spPr/>
      <dgm:t>
        <a:bodyPr/>
        <a:lstStyle/>
        <a:p>
          <a:endParaRPr lang="ru-RU"/>
        </a:p>
      </dgm:t>
    </dgm:pt>
    <dgm:pt modelId="{F56018E5-15AC-47CB-8201-58DDD4D56E3F}" type="pres">
      <dgm:prSet presAssocID="{FBD9B90C-019F-4481-8BE5-FE96341CCB9A}" presName="hierChild4" presStyleCnt="0"/>
      <dgm:spPr/>
    </dgm:pt>
    <dgm:pt modelId="{662262E8-A195-4350-AD01-EC233CF1431D}" type="pres">
      <dgm:prSet presAssocID="{FBD9B90C-019F-4481-8BE5-FE96341CCB9A}" presName="hierChild5" presStyleCnt="0"/>
      <dgm:spPr/>
    </dgm:pt>
    <dgm:pt modelId="{EC1FD92E-2EC1-448C-AD57-49DEE3B9129D}" type="pres">
      <dgm:prSet presAssocID="{6C27496E-CD2B-4CF7-B657-926DDA5D73EE}" presName="Name35" presStyleLbl="parChTrans1D2" presStyleIdx="1" presStyleCnt="4"/>
      <dgm:spPr/>
      <dgm:t>
        <a:bodyPr/>
        <a:lstStyle/>
        <a:p>
          <a:endParaRPr lang="ru-RU"/>
        </a:p>
      </dgm:t>
    </dgm:pt>
    <dgm:pt modelId="{72D0650D-12EB-44DB-89CB-2FF7E45822AC}" type="pres">
      <dgm:prSet presAssocID="{F909B60B-BEBB-4710-A526-4489E61B4503}" presName="hierRoot2" presStyleCnt="0">
        <dgm:presLayoutVars>
          <dgm:hierBranch/>
        </dgm:presLayoutVars>
      </dgm:prSet>
      <dgm:spPr/>
    </dgm:pt>
    <dgm:pt modelId="{C0CD2299-0EDD-4E02-977A-E18B928375D0}" type="pres">
      <dgm:prSet presAssocID="{F909B60B-BEBB-4710-A526-4489E61B4503}" presName="rootComposite" presStyleCnt="0"/>
      <dgm:spPr/>
    </dgm:pt>
    <dgm:pt modelId="{C498FCD7-641D-432D-A10C-4A6110929FC6}" type="pres">
      <dgm:prSet presAssocID="{F909B60B-BEBB-4710-A526-4489E61B4503}" presName="rootText" presStyleLbl="node2" presStyleIdx="1" presStyleCnt="4">
        <dgm:presLayoutVars>
          <dgm:chPref val="3"/>
        </dgm:presLayoutVars>
      </dgm:prSet>
      <dgm:spPr/>
      <dgm:t>
        <a:bodyPr/>
        <a:lstStyle/>
        <a:p>
          <a:endParaRPr lang="ru-RU"/>
        </a:p>
      </dgm:t>
    </dgm:pt>
    <dgm:pt modelId="{A00B435D-0063-4219-90B8-B9401B5CA5CA}" type="pres">
      <dgm:prSet presAssocID="{F909B60B-BEBB-4710-A526-4489E61B4503}" presName="rootConnector" presStyleLbl="node2" presStyleIdx="1" presStyleCnt="4"/>
      <dgm:spPr/>
      <dgm:t>
        <a:bodyPr/>
        <a:lstStyle/>
        <a:p>
          <a:endParaRPr lang="ru-RU"/>
        </a:p>
      </dgm:t>
    </dgm:pt>
    <dgm:pt modelId="{510F3D5C-A6BC-4AC6-9A7F-E2769A7CDB96}" type="pres">
      <dgm:prSet presAssocID="{F909B60B-BEBB-4710-A526-4489E61B4503}" presName="hierChild4" presStyleCnt="0"/>
      <dgm:spPr/>
    </dgm:pt>
    <dgm:pt modelId="{D33B13B9-4475-4FDF-990F-2B31780C4241}" type="pres">
      <dgm:prSet presAssocID="{F909B60B-BEBB-4710-A526-4489E61B4503}" presName="hierChild5" presStyleCnt="0"/>
      <dgm:spPr/>
    </dgm:pt>
    <dgm:pt modelId="{B1DD3697-886E-49E2-9EE9-44126E483EA9}" type="pres">
      <dgm:prSet presAssocID="{B0748C60-8F00-4030-943E-9CC6F8EE2D92}" presName="Name35" presStyleLbl="parChTrans1D2" presStyleIdx="2" presStyleCnt="4"/>
      <dgm:spPr/>
      <dgm:t>
        <a:bodyPr/>
        <a:lstStyle/>
        <a:p>
          <a:endParaRPr lang="ru-RU"/>
        </a:p>
      </dgm:t>
    </dgm:pt>
    <dgm:pt modelId="{02312238-EF1D-46C7-9DE9-F373747F026B}" type="pres">
      <dgm:prSet presAssocID="{A448FCAF-6ECE-4B2F-9902-EF286D976AFB}" presName="hierRoot2" presStyleCnt="0">
        <dgm:presLayoutVars>
          <dgm:hierBranch/>
        </dgm:presLayoutVars>
      </dgm:prSet>
      <dgm:spPr/>
    </dgm:pt>
    <dgm:pt modelId="{4D9E7406-C111-4847-95C1-0FBB2DBBEE99}" type="pres">
      <dgm:prSet presAssocID="{A448FCAF-6ECE-4B2F-9902-EF286D976AFB}" presName="rootComposite" presStyleCnt="0"/>
      <dgm:spPr/>
    </dgm:pt>
    <dgm:pt modelId="{1F0993F9-7C01-404D-B8CA-BE8A65643106}" type="pres">
      <dgm:prSet presAssocID="{A448FCAF-6ECE-4B2F-9902-EF286D976AFB}" presName="rootText" presStyleLbl="node2" presStyleIdx="2" presStyleCnt="4">
        <dgm:presLayoutVars>
          <dgm:chPref val="3"/>
        </dgm:presLayoutVars>
      </dgm:prSet>
      <dgm:spPr/>
      <dgm:t>
        <a:bodyPr/>
        <a:lstStyle/>
        <a:p>
          <a:endParaRPr lang="ru-RU"/>
        </a:p>
      </dgm:t>
    </dgm:pt>
    <dgm:pt modelId="{8D596F6E-29E0-45EE-A72B-D495C2F98209}" type="pres">
      <dgm:prSet presAssocID="{A448FCAF-6ECE-4B2F-9902-EF286D976AFB}" presName="rootConnector" presStyleLbl="node2" presStyleIdx="2" presStyleCnt="4"/>
      <dgm:spPr/>
      <dgm:t>
        <a:bodyPr/>
        <a:lstStyle/>
        <a:p>
          <a:endParaRPr lang="ru-RU"/>
        </a:p>
      </dgm:t>
    </dgm:pt>
    <dgm:pt modelId="{5F4FF9CD-BB4B-4907-BEC6-117E6A64218A}" type="pres">
      <dgm:prSet presAssocID="{A448FCAF-6ECE-4B2F-9902-EF286D976AFB}" presName="hierChild4" presStyleCnt="0"/>
      <dgm:spPr/>
    </dgm:pt>
    <dgm:pt modelId="{02093369-B51E-47B2-AC6C-C67909D846E7}" type="pres">
      <dgm:prSet presAssocID="{A448FCAF-6ECE-4B2F-9902-EF286D976AFB}" presName="hierChild5" presStyleCnt="0"/>
      <dgm:spPr/>
    </dgm:pt>
    <dgm:pt modelId="{98AA2EF8-4C32-4FBD-AB15-F1B2C8AFFB3D}" type="pres">
      <dgm:prSet presAssocID="{3A74F5F2-537E-4F6D-B09E-05FC63FACE58}" presName="Name35" presStyleLbl="parChTrans1D2" presStyleIdx="3" presStyleCnt="4"/>
      <dgm:spPr/>
      <dgm:t>
        <a:bodyPr/>
        <a:lstStyle/>
        <a:p>
          <a:endParaRPr lang="ru-RU"/>
        </a:p>
      </dgm:t>
    </dgm:pt>
    <dgm:pt modelId="{C60309A1-154E-4DAC-8A01-AC752E11D578}" type="pres">
      <dgm:prSet presAssocID="{68E35415-E2B0-4816-93CF-7BF1EAFF0862}" presName="hierRoot2" presStyleCnt="0">
        <dgm:presLayoutVars>
          <dgm:hierBranch/>
        </dgm:presLayoutVars>
      </dgm:prSet>
      <dgm:spPr/>
    </dgm:pt>
    <dgm:pt modelId="{61657D89-7EC6-41EE-A165-4F5D28F14607}" type="pres">
      <dgm:prSet presAssocID="{68E35415-E2B0-4816-93CF-7BF1EAFF0862}" presName="rootComposite" presStyleCnt="0"/>
      <dgm:spPr/>
    </dgm:pt>
    <dgm:pt modelId="{1FA1D3F0-FA8C-4E94-AB01-A5FF5CD393A4}" type="pres">
      <dgm:prSet presAssocID="{68E35415-E2B0-4816-93CF-7BF1EAFF0862}" presName="rootText" presStyleLbl="node2" presStyleIdx="3" presStyleCnt="4">
        <dgm:presLayoutVars>
          <dgm:chPref val="3"/>
        </dgm:presLayoutVars>
      </dgm:prSet>
      <dgm:spPr/>
      <dgm:t>
        <a:bodyPr/>
        <a:lstStyle/>
        <a:p>
          <a:endParaRPr lang="ru-RU"/>
        </a:p>
      </dgm:t>
    </dgm:pt>
    <dgm:pt modelId="{B6B2F133-EBB0-4E4B-A714-D78DE7AA5BE4}" type="pres">
      <dgm:prSet presAssocID="{68E35415-E2B0-4816-93CF-7BF1EAFF0862}" presName="rootConnector" presStyleLbl="node2" presStyleIdx="3" presStyleCnt="4"/>
      <dgm:spPr/>
      <dgm:t>
        <a:bodyPr/>
        <a:lstStyle/>
        <a:p>
          <a:endParaRPr lang="ru-RU"/>
        </a:p>
      </dgm:t>
    </dgm:pt>
    <dgm:pt modelId="{6B85BDA9-F345-4F20-8C3B-B36B1897E275}" type="pres">
      <dgm:prSet presAssocID="{68E35415-E2B0-4816-93CF-7BF1EAFF0862}" presName="hierChild4" presStyleCnt="0"/>
      <dgm:spPr/>
    </dgm:pt>
    <dgm:pt modelId="{34F3D938-97BC-496E-B790-936035CF2904}" type="pres">
      <dgm:prSet presAssocID="{68E35415-E2B0-4816-93CF-7BF1EAFF0862}" presName="hierChild5" presStyleCnt="0"/>
      <dgm:spPr/>
    </dgm:pt>
    <dgm:pt modelId="{7986D248-A698-4C88-8A7E-3DD526EB7181}" type="pres">
      <dgm:prSet presAssocID="{9EFE060E-162A-4EB3-A15A-5BE32CC25502}" presName="hierChild3" presStyleCnt="0"/>
      <dgm:spPr/>
    </dgm:pt>
  </dgm:ptLst>
  <dgm:cxnLst>
    <dgm:cxn modelId="{7635794F-D95E-45E0-9B9F-37332C965EE8}" type="presOf" srcId="{3A74F5F2-537E-4F6D-B09E-05FC63FACE58}" destId="{98AA2EF8-4C32-4FBD-AB15-F1B2C8AFFB3D}" srcOrd="0" destOrd="0" presId="urn:microsoft.com/office/officeart/2005/8/layout/orgChart1"/>
    <dgm:cxn modelId="{3899C834-4F72-4BAE-89D6-A894404C492F}" type="presOf" srcId="{9EFE060E-162A-4EB3-A15A-5BE32CC25502}" destId="{7BC226A8-4F1F-4E3D-9DEA-89844861C88D}" srcOrd="0" destOrd="0" presId="urn:microsoft.com/office/officeart/2005/8/layout/orgChart1"/>
    <dgm:cxn modelId="{D22E2749-D47E-4BB5-8D3D-A8E5424E6638}" type="presOf" srcId="{FBD9B90C-019F-4481-8BE5-FE96341CCB9A}" destId="{CB9A9A9C-7143-45C5-9106-E83BF76F5ED6}" srcOrd="1" destOrd="0" presId="urn:microsoft.com/office/officeart/2005/8/layout/orgChart1"/>
    <dgm:cxn modelId="{7535F664-8895-4B5B-B394-F8576FE23F82}" srcId="{9EFE060E-162A-4EB3-A15A-5BE32CC25502}" destId="{F909B60B-BEBB-4710-A526-4489E61B4503}" srcOrd="1" destOrd="0" parTransId="{6C27496E-CD2B-4CF7-B657-926DDA5D73EE}" sibTransId="{DA40D211-2EE1-46E3-BA06-F2774BDC01DA}"/>
    <dgm:cxn modelId="{78530EE4-12F7-48A9-8E7D-3C1C2148B5D2}" type="presOf" srcId="{088502FC-A0A6-416D-A44E-EC247B17C52D}" destId="{E6110CE4-443F-400B-9AF1-23948FECBC54}" srcOrd="0" destOrd="0" presId="urn:microsoft.com/office/officeart/2005/8/layout/orgChart1"/>
    <dgm:cxn modelId="{3E906988-D4EA-492A-B898-FC9E8416F89B}" type="presOf" srcId="{68E35415-E2B0-4816-93CF-7BF1EAFF0862}" destId="{B6B2F133-EBB0-4E4B-A714-D78DE7AA5BE4}" srcOrd="1" destOrd="0" presId="urn:microsoft.com/office/officeart/2005/8/layout/orgChart1"/>
    <dgm:cxn modelId="{1C723C9E-0976-4DFA-8CB5-BF90512230A2}" type="presOf" srcId="{6C27496E-CD2B-4CF7-B657-926DDA5D73EE}" destId="{EC1FD92E-2EC1-448C-AD57-49DEE3B9129D}" srcOrd="0" destOrd="0" presId="urn:microsoft.com/office/officeart/2005/8/layout/orgChart1"/>
    <dgm:cxn modelId="{CEE444E0-2924-4C48-993A-6CFE23B0B389}" type="presOf" srcId="{9956F3CB-16C2-4B31-BDD9-947BDFB018B0}" destId="{BAC05CA2-5104-4A15-BAA5-CD7A7298A926}" srcOrd="0" destOrd="0" presId="urn:microsoft.com/office/officeart/2005/8/layout/orgChart1"/>
    <dgm:cxn modelId="{27C43DE4-09BC-4F75-B4D5-5BA66FCDF84E}" srcId="{9956F3CB-16C2-4B31-BDD9-947BDFB018B0}" destId="{9EFE060E-162A-4EB3-A15A-5BE32CC25502}" srcOrd="0" destOrd="0" parTransId="{840C6551-25C4-430B-BA69-D0E9ED7B770E}" sibTransId="{BFCFAC61-87B7-44E1-B864-F975E27B8C6E}"/>
    <dgm:cxn modelId="{97465602-7639-43ED-A792-C4EF7AA92EC6}" type="presOf" srcId="{F909B60B-BEBB-4710-A526-4489E61B4503}" destId="{C498FCD7-641D-432D-A10C-4A6110929FC6}" srcOrd="0" destOrd="0" presId="urn:microsoft.com/office/officeart/2005/8/layout/orgChart1"/>
    <dgm:cxn modelId="{7F7ECEB9-A96F-452C-8FF9-5E581B74111B}" srcId="{9EFE060E-162A-4EB3-A15A-5BE32CC25502}" destId="{FBD9B90C-019F-4481-8BE5-FE96341CCB9A}" srcOrd="0" destOrd="0" parTransId="{088502FC-A0A6-416D-A44E-EC247B17C52D}" sibTransId="{01395EDE-B198-45ED-B91C-7E8CAB3F902E}"/>
    <dgm:cxn modelId="{B254A33B-48D6-4333-8F1A-202575BB0F4E}" srcId="{9EFE060E-162A-4EB3-A15A-5BE32CC25502}" destId="{A448FCAF-6ECE-4B2F-9902-EF286D976AFB}" srcOrd="2" destOrd="0" parTransId="{B0748C60-8F00-4030-943E-9CC6F8EE2D92}" sibTransId="{7B2E1AB5-EDD4-4FD2-B799-0249F834A34A}"/>
    <dgm:cxn modelId="{707B652E-9B36-439B-94AE-01FE3BCB4D53}" type="presOf" srcId="{F909B60B-BEBB-4710-A526-4489E61B4503}" destId="{A00B435D-0063-4219-90B8-B9401B5CA5CA}" srcOrd="1" destOrd="0" presId="urn:microsoft.com/office/officeart/2005/8/layout/orgChart1"/>
    <dgm:cxn modelId="{648669B7-16EF-44BC-BF0A-693E6FE5AEAD}" type="presOf" srcId="{A448FCAF-6ECE-4B2F-9902-EF286D976AFB}" destId="{8D596F6E-29E0-45EE-A72B-D495C2F98209}" srcOrd="1" destOrd="0" presId="urn:microsoft.com/office/officeart/2005/8/layout/orgChart1"/>
    <dgm:cxn modelId="{1BB87B55-9E43-429F-8903-064A61DB0DEC}" type="presOf" srcId="{A448FCAF-6ECE-4B2F-9902-EF286D976AFB}" destId="{1F0993F9-7C01-404D-B8CA-BE8A65643106}" srcOrd="0" destOrd="0" presId="urn:microsoft.com/office/officeart/2005/8/layout/orgChart1"/>
    <dgm:cxn modelId="{DA648F2C-B46E-45B3-AD3F-262EF90C8561}" srcId="{9EFE060E-162A-4EB3-A15A-5BE32CC25502}" destId="{68E35415-E2B0-4816-93CF-7BF1EAFF0862}" srcOrd="3" destOrd="0" parTransId="{3A74F5F2-537E-4F6D-B09E-05FC63FACE58}" sibTransId="{BDB833FF-CFD8-4977-B1B8-9A0B3EC36474}"/>
    <dgm:cxn modelId="{A1C5C181-4D89-4768-8831-A947E04B33AD}" type="presOf" srcId="{9EFE060E-162A-4EB3-A15A-5BE32CC25502}" destId="{484672E5-0E90-4BFD-B62A-0ED160888D13}" srcOrd="1" destOrd="0" presId="urn:microsoft.com/office/officeart/2005/8/layout/orgChart1"/>
    <dgm:cxn modelId="{137011E3-F351-483C-96B1-E968C37CA0FE}" type="presOf" srcId="{FBD9B90C-019F-4481-8BE5-FE96341CCB9A}" destId="{61BBBE5D-3E3F-4D27-AC38-4C87B3BB087E}" srcOrd="0" destOrd="0" presId="urn:microsoft.com/office/officeart/2005/8/layout/orgChart1"/>
    <dgm:cxn modelId="{E4687487-1903-45C9-9DE5-10B7466DE8BE}" type="presOf" srcId="{68E35415-E2B0-4816-93CF-7BF1EAFF0862}" destId="{1FA1D3F0-FA8C-4E94-AB01-A5FF5CD393A4}" srcOrd="0" destOrd="0" presId="urn:microsoft.com/office/officeart/2005/8/layout/orgChart1"/>
    <dgm:cxn modelId="{8870CFBA-3080-479B-B70E-011602F58956}" type="presOf" srcId="{B0748C60-8F00-4030-943E-9CC6F8EE2D92}" destId="{B1DD3697-886E-49E2-9EE9-44126E483EA9}" srcOrd="0" destOrd="0" presId="urn:microsoft.com/office/officeart/2005/8/layout/orgChart1"/>
    <dgm:cxn modelId="{80273338-8FD3-466F-A09C-7E72DA50F58B}" type="presParOf" srcId="{BAC05CA2-5104-4A15-BAA5-CD7A7298A926}" destId="{1C5134B6-F1E3-4A77-8CFA-D07FD24F17F8}" srcOrd="0" destOrd="0" presId="urn:microsoft.com/office/officeart/2005/8/layout/orgChart1"/>
    <dgm:cxn modelId="{A5AD2633-4B96-49AC-8A8B-49852FC8640A}" type="presParOf" srcId="{1C5134B6-F1E3-4A77-8CFA-D07FD24F17F8}" destId="{49658E1D-AA6B-419B-8D64-03A219E5C054}" srcOrd="0" destOrd="0" presId="urn:microsoft.com/office/officeart/2005/8/layout/orgChart1"/>
    <dgm:cxn modelId="{DA990A42-7578-40ED-9553-6D9AE5536908}" type="presParOf" srcId="{49658E1D-AA6B-419B-8D64-03A219E5C054}" destId="{7BC226A8-4F1F-4E3D-9DEA-89844861C88D}" srcOrd="0" destOrd="0" presId="urn:microsoft.com/office/officeart/2005/8/layout/orgChart1"/>
    <dgm:cxn modelId="{C9C7EAAE-14E5-4021-BD8B-3B23A2EF971E}" type="presParOf" srcId="{49658E1D-AA6B-419B-8D64-03A219E5C054}" destId="{484672E5-0E90-4BFD-B62A-0ED160888D13}" srcOrd="1" destOrd="0" presId="urn:microsoft.com/office/officeart/2005/8/layout/orgChart1"/>
    <dgm:cxn modelId="{8911B743-5DB3-4252-BA90-72DDF386A306}" type="presParOf" srcId="{1C5134B6-F1E3-4A77-8CFA-D07FD24F17F8}" destId="{630B3250-3FD2-421C-B9F2-A4A2C328E5C3}" srcOrd="1" destOrd="0" presId="urn:microsoft.com/office/officeart/2005/8/layout/orgChart1"/>
    <dgm:cxn modelId="{45DDD0FE-17DC-4612-AFF3-E8F2E3303E07}" type="presParOf" srcId="{630B3250-3FD2-421C-B9F2-A4A2C328E5C3}" destId="{E6110CE4-443F-400B-9AF1-23948FECBC54}" srcOrd="0" destOrd="0" presId="urn:microsoft.com/office/officeart/2005/8/layout/orgChart1"/>
    <dgm:cxn modelId="{9B2F34E0-56AD-4D25-94D2-63406997E676}" type="presParOf" srcId="{630B3250-3FD2-421C-B9F2-A4A2C328E5C3}" destId="{A30039B6-A1AC-42FF-BA5C-D4DC7EF6F574}" srcOrd="1" destOrd="0" presId="urn:microsoft.com/office/officeart/2005/8/layout/orgChart1"/>
    <dgm:cxn modelId="{DC23D59F-60A5-4E4D-9BE8-589D9904C04E}" type="presParOf" srcId="{A30039B6-A1AC-42FF-BA5C-D4DC7EF6F574}" destId="{8C04EAEE-CD19-4411-9326-E279785B5685}" srcOrd="0" destOrd="0" presId="urn:microsoft.com/office/officeart/2005/8/layout/orgChart1"/>
    <dgm:cxn modelId="{A5B1A22C-4EEB-4C41-87F8-0AA73092F581}" type="presParOf" srcId="{8C04EAEE-CD19-4411-9326-E279785B5685}" destId="{61BBBE5D-3E3F-4D27-AC38-4C87B3BB087E}" srcOrd="0" destOrd="0" presId="urn:microsoft.com/office/officeart/2005/8/layout/orgChart1"/>
    <dgm:cxn modelId="{ABA494E7-C1B0-458F-BBF0-3907591A554B}" type="presParOf" srcId="{8C04EAEE-CD19-4411-9326-E279785B5685}" destId="{CB9A9A9C-7143-45C5-9106-E83BF76F5ED6}" srcOrd="1" destOrd="0" presId="urn:microsoft.com/office/officeart/2005/8/layout/orgChart1"/>
    <dgm:cxn modelId="{B49BAD5F-4C89-42E0-A9B5-55ECFA3236D6}" type="presParOf" srcId="{A30039B6-A1AC-42FF-BA5C-D4DC7EF6F574}" destId="{F56018E5-15AC-47CB-8201-58DDD4D56E3F}" srcOrd="1" destOrd="0" presId="urn:microsoft.com/office/officeart/2005/8/layout/orgChart1"/>
    <dgm:cxn modelId="{C1A6BCA0-17B7-4C7C-A8AD-0388891ABC8C}" type="presParOf" srcId="{A30039B6-A1AC-42FF-BA5C-D4DC7EF6F574}" destId="{662262E8-A195-4350-AD01-EC233CF1431D}" srcOrd="2" destOrd="0" presId="urn:microsoft.com/office/officeart/2005/8/layout/orgChart1"/>
    <dgm:cxn modelId="{997E38A7-551E-4B9D-AE32-5E658CD31952}" type="presParOf" srcId="{630B3250-3FD2-421C-B9F2-A4A2C328E5C3}" destId="{EC1FD92E-2EC1-448C-AD57-49DEE3B9129D}" srcOrd="2" destOrd="0" presId="urn:microsoft.com/office/officeart/2005/8/layout/orgChart1"/>
    <dgm:cxn modelId="{CA3C2578-DFD8-4A5B-82A0-206661A3ABEE}" type="presParOf" srcId="{630B3250-3FD2-421C-B9F2-A4A2C328E5C3}" destId="{72D0650D-12EB-44DB-89CB-2FF7E45822AC}" srcOrd="3" destOrd="0" presId="urn:microsoft.com/office/officeart/2005/8/layout/orgChart1"/>
    <dgm:cxn modelId="{23B9BBDE-653E-4872-863A-8B983E01DF05}" type="presParOf" srcId="{72D0650D-12EB-44DB-89CB-2FF7E45822AC}" destId="{C0CD2299-0EDD-4E02-977A-E18B928375D0}" srcOrd="0" destOrd="0" presId="urn:microsoft.com/office/officeart/2005/8/layout/orgChart1"/>
    <dgm:cxn modelId="{746631E4-8760-4350-A8A1-1514452506A0}" type="presParOf" srcId="{C0CD2299-0EDD-4E02-977A-E18B928375D0}" destId="{C498FCD7-641D-432D-A10C-4A6110929FC6}" srcOrd="0" destOrd="0" presId="urn:microsoft.com/office/officeart/2005/8/layout/orgChart1"/>
    <dgm:cxn modelId="{89D5014A-200A-40EA-A57E-4BDBB2448DC7}" type="presParOf" srcId="{C0CD2299-0EDD-4E02-977A-E18B928375D0}" destId="{A00B435D-0063-4219-90B8-B9401B5CA5CA}" srcOrd="1" destOrd="0" presId="urn:microsoft.com/office/officeart/2005/8/layout/orgChart1"/>
    <dgm:cxn modelId="{D98AF899-E685-4C31-9FA5-CE1E64823E30}" type="presParOf" srcId="{72D0650D-12EB-44DB-89CB-2FF7E45822AC}" destId="{510F3D5C-A6BC-4AC6-9A7F-E2769A7CDB96}" srcOrd="1" destOrd="0" presId="urn:microsoft.com/office/officeart/2005/8/layout/orgChart1"/>
    <dgm:cxn modelId="{ED37CD09-F86E-404B-A886-4AB8C983692E}" type="presParOf" srcId="{72D0650D-12EB-44DB-89CB-2FF7E45822AC}" destId="{D33B13B9-4475-4FDF-990F-2B31780C4241}" srcOrd="2" destOrd="0" presId="urn:microsoft.com/office/officeart/2005/8/layout/orgChart1"/>
    <dgm:cxn modelId="{D9A4EC50-02E4-464E-AAD3-90A759343B14}" type="presParOf" srcId="{630B3250-3FD2-421C-B9F2-A4A2C328E5C3}" destId="{B1DD3697-886E-49E2-9EE9-44126E483EA9}" srcOrd="4" destOrd="0" presId="urn:microsoft.com/office/officeart/2005/8/layout/orgChart1"/>
    <dgm:cxn modelId="{6F5187C8-C47B-4F90-A7D7-ECF0CAD0A8B5}" type="presParOf" srcId="{630B3250-3FD2-421C-B9F2-A4A2C328E5C3}" destId="{02312238-EF1D-46C7-9DE9-F373747F026B}" srcOrd="5" destOrd="0" presId="urn:microsoft.com/office/officeart/2005/8/layout/orgChart1"/>
    <dgm:cxn modelId="{2019BB9E-35FB-4DC6-96E1-5FF5414ABE37}" type="presParOf" srcId="{02312238-EF1D-46C7-9DE9-F373747F026B}" destId="{4D9E7406-C111-4847-95C1-0FBB2DBBEE99}" srcOrd="0" destOrd="0" presId="urn:microsoft.com/office/officeart/2005/8/layout/orgChart1"/>
    <dgm:cxn modelId="{424CCAB8-0FEB-4C5F-9DA6-AB947CF951E3}" type="presParOf" srcId="{4D9E7406-C111-4847-95C1-0FBB2DBBEE99}" destId="{1F0993F9-7C01-404D-B8CA-BE8A65643106}" srcOrd="0" destOrd="0" presId="urn:microsoft.com/office/officeart/2005/8/layout/orgChart1"/>
    <dgm:cxn modelId="{736593FA-7925-410C-8CBC-1EBF99C7FF83}" type="presParOf" srcId="{4D9E7406-C111-4847-95C1-0FBB2DBBEE99}" destId="{8D596F6E-29E0-45EE-A72B-D495C2F98209}" srcOrd="1" destOrd="0" presId="urn:microsoft.com/office/officeart/2005/8/layout/orgChart1"/>
    <dgm:cxn modelId="{9528A975-BDC8-4F05-A554-464C98F1BF43}" type="presParOf" srcId="{02312238-EF1D-46C7-9DE9-F373747F026B}" destId="{5F4FF9CD-BB4B-4907-BEC6-117E6A64218A}" srcOrd="1" destOrd="0" presId="urn:microsoft.com/office/officeart/2005/8/layout/orgChart1"/>
    <dgm:cxn modelId="{8E39F83D-1146-4425-9511-236440DBC670}" type="presParOf" srcId="{02312238-EF1D-46C7-9DE9-F373747F026B}" destId="{02093369-B51E-47B2-AC6C-C67909D846E7}" srcOrd="2" destOrd="0" presId="urn:microsoft.com/office/officeart/2005/8/layout/orgChart1"/>
    <dgm:cxn modelId="{B769899F-20D4-4AC0-9073-D7778EED9567}" type="presParOf" srcId="{630B3250-3FD2-421C-B9F2-A4A2C328E5C3}" destId="{98AA2EF8-4C32-4FBD-AB15-F1B2C8AFFB3D}" srcOrd="6" destOrd="0" presId="urn:microsoft.com/office/officeart/2005/8/layout/orgChart1"/>
    <dgm:cxn modelId="{767E49B0-987D-49EA-AEE2-D3EC6E2914E6}" type="presParOf" srcId="{630B3250-3FD2-421C-B9F2-A4A2C328E5C3}" destId="{C60309A1-154E-4DAC-8A01-AC752E11D578}" srcOrd="7" destOrd="0" presId="urn:microsoft.com/office/officeart/2005/8/layout/orgChart1"/>
    <dgm:cxn modelId="{3D1497DA-011C-41BF-9E55-6262A445A20A}" type="presParOf" srcId="{C60309A1-154E-4DAC-8A01-AC752E11D578}" destId="{61657D89-7EC6-41EE-A165-4F5D28F14607}" srcOrd="0" destOrd="0" presId="urn:microsoft.com/office/officeart/2005/8/layout/orgChart1"/>
    <dgm:cxn modelId="{1B899280-53C9-4D2B-A712-3F1A1B20BF7C}" type="presParOf" srcId="{61657D89-7EC6-41EE-A165-4F5D28F14607}" destId="{1FA1D3F0-FA8C-4E94-AB01-A5FF5CD393A4}" srcOrd="0" destOrd="0" presId="urn:microsoft.com/office/officeart/2005/8/layout/orgChart1"/>
    <dgm:cxn modelId="{3454C455-81E9-47A9-BB12-A230EA0006C9}" type="presParOf" srcId="{61657D89-7EC6-41EE-A165-4F5D28F14607}" destId="{B6B2F133-EBB0-4E4B-A714-D78DE7AA5BE4}" srcOrd="1" destOrd="0" presId="urn:microsoft.com/office/officeart/2005/8/layout/orgChart1"/>
    <dgm:cxn modelId="{FADCF706-0BCD-46E9-8711-84027B5BC227}" type="presParOf" srcId="{C60309A1-154E-4DAC-8A01-AC752E11D578}" destId="{6B85BDA9-F345-4F20-8C3B-B36B1897E275}" srcOrd="1" destOrd="0" presId="urn:microsoft.com/office/officeart/2005/8/layout/orgChart1"/>
    <dgm:cxn modelId="{1EEA0D00-200B-461B-8C23-1B7985BAB7AB}" type="presParOf" srcId="{C60309A1-154E-4DAC-8A01-AC752E11D578}" destId="{34F3D938-97BC-496E-B790-936035CF2904}" srcOrd="2" destOrd="0" presId="urn:microsoft.com/office/officeart/2005/8/layout/orgChart1"/>
    <dgm:cxn modelId="{B7FBBA2E-A767-4759-BF72-2A3D4E736A05}" type="presParOf" srcId="{1C5134B6-F1E3-4A77-8CFA-D07FD24F17F8}" destId="{7986D248-A698-4C88-8A7E-3DD526EB718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A2EF8-4C32-4FBD-AB15-F1B2C8AFFB3D}">
      <dsp:nvSpPr>
        <dsp:cNvPr id="0" name=""/>
        <dsp:cNvSpPr/>
      </dsp:nvSpPr>
      <dsp:spPr>
        <a:xfrm>
          <a:off x="4114799" y="2076542"/>
          <a:ext cx="3222736" cy="372878"/>
        </a:xfrm>
        <a:custGeom>
          <a:avLst/>
          <a:gdLst/>
          <a:ahLst/>
          <a:cxnLst/>
          <a:rect l="0" t="0" r="0" b="0"/>
          <a:pathLst>
            <a:path>
              <a:moveTo>
                <a:pt x="0" y="0"/>
              </a:moveTo>
              <a:lnTo>
                <a:pt x="0" y="186439"/>
              </a:lnTo>
              <a:lnTo>
                <a:pt x="3222736" y="186439"/>
              </a:lnTo>
              <a:lnTo>
                <a:pt x="3222736" y="372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DD3697-886E-49E2-9EE9-44126E483EA9}">
      <dsp:nvSpPr>
        <dsp:cNvPr id="0" name=""/>
        <dsp:cNvSpPr/>
      </dsp:nvSpPr>
      <dsp:spPr>
        <a:xfrm>
          <a:off x="4114799" y="2076542"/>
          <a:ext cx="1074245" cy="372878"/>
        </a:xfrm>
        <a:custGeom>
          <a:avLst/>
          <a:gdLst/>
          <a:ahLst/>
          <a:cxnLst/>
          <a:rect l="0" t="0" r="0" b="0"/>
          <a:pathLst>
            <a:path>
              <a:moveTo>
                <a:pt x="0" y="0"/>
              </a:moveTo>
              <a:lnTo>
                <a:pt x="0" y="186439"/>
              </a:lnTo>
              <a:lnTo>
                <a:pt x="1074245" y="186439"/>
              </a:lnTo>
              <a:lnTo>
                <a:pt x="1074245" y="372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1FD92E-2EC1-448C-AD57-49DEE3B9129D}">
      <dsp:nvSpPr>
        <dsp:cNvPr id="0" name=""/>
        <dsp:cNvSpPr/>
      </dsp:nvSpPr>
      <dsp:spPr>
        <a:xfrm>
          <a:off x="3040554" y="2076542"/>
          <a:ext cx="1074245" cy="372878"/>
        </a:xfrm>
        <a:custGeom>
          <a:avLst/>
          <a:gdLst/>
          <a:ahLst/>
          <a:cxnLst/>
          <a:rect l="0" t="0" r="0" b="0"/>
          <a:pathLst>
            <a:path>
              <a:moveTo>
                <a:pt x="1074245" y="0"/>
              </a:moveTo>
              <a:lnTo>
                <a:pt x="1074245" y="186439"/>
              </a:lnTo>
              <a:lnTo>
                <a:pt x="0" y="186439"/>
              </a:lnTo>
              <a:lnTo>
                <a:pt x="0" y="372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110CE4-443F-400B-9AF1-23948FECBC54}">
      <dsp:nvSpPr>
        <dsp:cNvPr id="0" name=""/>
        <dsp:cNvSpPr/>
      </dsp:nvSpPr>
      <dsp:spPr>
        <a:xfrm>
          <a:off x="892063" y="2076542"/>
          <a:ext cx="3222736" cy="372878"/>
        </a:xfrm>
        <a:custGeom>
          <a:avLst/>
          <a:gdLst/>
          <a:ahLst/>
          <a:cxnLst/>
          <a:rect l="0" t="0" r="0" b="0"/>
          <a:pathLst>
            <a:path>
              <a:moveTo>
                <a:pt x="3222736" y="0"/>
              </a:moveTo>
              <a:lnTo>
                <a:pt x="3222736" y="186439"/>
              </a:lnTo>
              <a:lnTo>
                <a:pt x="0" y="186439"/>
              </a:lnTo>
              <a:lnTo>
                <a:pt x="0" y="3728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C226A8-4F1F-4E3D-9DEA-89844861C88D}">
      <dsp:nvSpPr>
        <dsp:cNvPr id="0" name=""/>
        <dsp:cNvSpPr/>
      </dsp:nvSpPr>
      <dsp:spPr>
        <a:xfrm>
          <a:off x="3226993" y="1188735"/>
          <a:ext cx="1775612" cy="8878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Методы</a:t>
          </a:r>
        </a:p>
      </dsp:txBody>
      <dsp:txXfrm>
        <a:off x="3226993" y="1188735"/>
        <a:ext cx="1775612" cy="887806"/>
      </dsp:txXfrm>
    </dsp:sp>
    <dsp:sp modelId="{61BBBE5D-3E3F-4D27-AC38-4C87B3BB087E}">
      <dsp:nvSpPr>
        <dsp:cNvPr id="0" name=""/>
        <dsp:cNvSpPr/>
      </dsp:nvSpPr>
      <dsp:spPr>
        <a:xfrm>
          <a:off x="4256" y="2449420"/>
          <a:ext cx="1775612" cy="8878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Индуктивный</a:t>
          </a:r>
        </a:p>
      </dsp:txBody>
      <dsp:txXfrm>
        <a:off x="4256" y="2449420"/>
        <a:ext cx="1775612" cy="887806"/>
      </dsp:txXfrm>
    </dsp:sp>
    <dsp:sp modelId="{C498FCD7-641D-432D-A10C-4A6110929FC6}">
      <dsp:nvSpPr>
        <dsp:cNvPr id="0" name=""/>
        <dsp:cNvSpPr/>
      </dsp:nvSpPr>
      <dsp:spPr>
        <a:xfrm>
          <a:off x="2152748" y="2449420"/>
          <a:ext cx="1775612" cy="8878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Дедуктивный</a:t>
          </a:r>
        </a:p>
      </dsp:txBody>
      <dsp:txXfrm>
        <a:off x="2152748" y="2449420"/>
        <a:ext cx="1775612" cy="887806"/>
      </dsp:txXfrm>
    </dsp:sp>
    <dsp:sp modelId="{1F0993F9-7C01-404D-B8CA-BE8A65643106}">
      <dsp:nvSpPr>
        <dsp:cNvPr id="0" name=""/>
        <dsp:cNvSpPr/>
      </dsp:nvSpPr>
      <dsp:spPr>
        <a:xfrm>
          <a:off x="4301239" y="2449420"/>
          <a:ext cx="1775612" cy="8878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Индуктивно-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дедуктивный</a:t>
          </a:r>
        </a:p>
      </dsp:txBody>
      <dsp:txXfrm>
        <a:off x="4301239" y="2449420"/>
        <a:ext cx="1775612" cy="887806"/>
      </dsp:txXfrm>
    </dsp:sp>
    <dsp:sp modelId="{1FA1D3F0-FA8C-4E94-AB01-A5FF5CD393A4}">
      <dsp:nvSpPr>
        <dsp:cNvPr id="0" name=""/>
        <dsp:cNvSpPr/>
      </dsp:nvSpPr>
      <dsp:spPr>
        <a:xfrm>
          <a:off x="6449730" y="2449420"/>
          <a:ext cx="1775612" cy="8878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Дедуктивно-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индуктивный</a:t>
          </a:r>
        </a:p>
      </dsp:txBody>
      <dsp:txXfrm>
        <a:off x="6449730" y="2449420"/>
        <a:ext cx="1775612" cy="88780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ctrTitle"/>
          </p:nvPr>
        </p:nvSpPr>
        <p:spPr>
          <a:xfrm>
            <a:off x="647700" y="1447800"/>
            <a:ext cx="7848600" cy="1295400"/>
          </a:xfrm>
        </p:spPr>
        <p:txBody>
          <a:bodyPr/>
          <a:lstStyle>
            <a:lvl1pPr algn="ctr">
              <a:defRPr/>
            </a:lvl1pPr>
          </a:lstStyle>
          <a:p>
            <a:pPr lvl="0"/>
            <a:r>
              <a:rPr lang="ru-RU" noProof="0" smtClean="0"/>
              <a:t>Образец заголовка</a:t>
            </a:r>
          </a:p>
        </p:txBody>
      </p:sp>
      <p:sp>
        <p:nvSpPr>
          <p:cNvPr id="109571" name="Rectangle 3"/>
          <p:cNvSpPr>
            <a:spLocks noGrp="1" noChangeArrowheads="1"/>
          </p:cNvSpPr>
          <p:nvPr>
            <p:ph type="subTitle" idx="1"/>
          </p:nvPr>
        </p:nvSpPr>
        <p:spPr>
          <a:xfrm>
            <a:off x="533400" y="3048000"/>
            <a:ext cx="8077200" cy="635000"/>
          </a:xfrm>
        </p:spPr>
        <p:txBody>
          <a:bodyPr/>
          <a:lstStyle>
            <a:lvl1pPr marL="0" indent="0" algn="ctr">
              <a:buFontTx/>
              <a:buNone/>
              <a:defRPr sz="3600"/>
            </a:lvl1pPr>
          </a:lstStyle>
          <a:p>
            <a:pPr lvl="0"/>
            <a:r>
              <a:rPr lang="ru-RU" noProof="0" smtClean="0"/>
              <a:t>Образец подзаголовка</a:t>
            </a:r>
          </a:p>
        </p:txBody>
      </p:sp>
      <p:sp>
        <p:nvSpPr>
          <p:cNvPr id="4" name="Rectangle 4"/>
          <p:cNvSpPr>
            <a:spLocks noGrp="1" noChangeArrowheads="1"/>
          </p:cNvSpPr>
          <p:nvPr>
            <p:ph type="dt" sz="half" idx="10"/>
          </p:nvPr>
        </p:nvSpPr>
        <p:spPr/>
        <p:txBody>
          <a:bodyPr/>
          <a:lstStyle>
            <a:lvl1pPr>
              <a:defRPr b="0" smtClean="0">
                <a:latin typeface="+mn-lt"/>
              </a:defRPr>
            </a:lvl1pPr>
          </a:lstStyle>
          <a:p>
            <a:pPr>
              <a:defRPr/>
            </a:pPr>
            <a:endParaRPr lang="ru-RU"/>
          </a:p>
        </p:txBody>
      </p:sp>
      <p:sp>
        <p:nvSpPr>
          <p:cNvPr id="5" name="Rectangle 5"/>
          <p:cNvSpPr>
            <a:spLocks noGrp="1" noChangeArrowheads="1"/>
          </p:cNvSpPr>
          <p:nvPr>
            <p:ph type="ftr" sz="quarter" idx="11"/>
          </p:nvPr>
        </p:nvSpPr>
        <p:spPr/>
        <p:txBody>
          <a:bodyPr/>
          <a:lstStyle>
            <a:lvl1pPr>
              <a:defRPr b="0" smtClean="0">
                <a:latin typeface="+mn-lt"/>
              </a:defRPr>
            </a:lvl1pPr>
          </a:lstStyle>
          <a:p>
            <a:pPr>
              <a:defRPr/>
            </a:pPr>
            <a:endParaRPr lang="ru-RU"/>
          </a:p>
        </p:txBody>
      </p:sp>
      <p:sp>
        <p:nvSpPr>
          <p:cNvPr id="6" name="Rectangle 6"/>
          <p:cNvSpPr>
            <a:spLocks noGrp="1" noChangeArrowheads="1"/>
          </p:cNvSpPr>
          <p:nvPr>
            <p:ph type="sldNum" sz="quarter" idx="12"/>
          </p:nvPr>
        </p:nvSpPr>
        <p:spPr/>
        <p:txBody>
          <a:bodyPr/>
          <a:lstStyle>
            <a:lvl1pPr>
              <a:defRPr b="0" smtClean="0">
                <a:latin typeface="+mn-lt"/>
              </a:defRPr>
            </a:lvl1pPr>
          </a:lstStyle>
          <a:p>
            <a:pPr>
              <a:defRPr/>
            </a:pPr>
            <a:fld id="{A052517D-119A-4116-A8ED-8D09E5E4BE00}" type="slidenum">
              <a:rPr lang="ru-RU"/>
              <a:pPr>
                <a:defRPr/>
              </a:pPr>
              <a:t>‹#›</a:t>
            </a:fld>
            <a:endParaRPr lang="ru-RU"/>
          </a:p>
        </p:txBody>
      </p:sp>
    </p:spTree>
    <p:extLst>
      <p:ext uri="{BB962C8B-B14F-4D97-AF65-F5344CB8AC3E}">
        <p14:creationId xmlns:p14="http://schemas.microsoft.com/office/powerpoint/2010/main" val="33523218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078993F-D0FF-4A7C-A6F2-F510B69FA748}" type="slidenum">
              <a:rPr lang="ru-RU"/>
              <a:pPr>
                <a:defRPr/>
              </a:pPr>
              <a:t>‹#›</a:t>
            </a:fld>
            <a:endParaRPr lang="ru-RU"/>
          </a:p>
        </p:txBody>
      </p:sp>
    </p:spTree>
    <p:extLst>
      <p:ext uri="{BB962C8B-B14F-4D97-AF65-F5344CB8AC3E}">
        <p14:creationId xmlns:p14="http://schemas.microsoft.com/office/powerpoint/2010/main" val="70300143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85800"/>
            <a:ext cx="20193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85800"/>
            <a:ext cx="59055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20B605-4111-43CC-990B-1818DB0DAA89}" type="slidenum">
              <a:rPr lang="ru-RU"/>
              <a:pPr>
                <a:defRPr/>
              </a:pPr>
              <a:t>‹#›</a:t>
            </a:fld>
            <a:endParaRPr lang="ru-RU"/>
          </a:p>
        </p:txBody>
      </p:sp>
    </p:spTree>
    <p:extLst>
      <p:ext uri="{BB962C8B-B14F-4D97-AF65-F5344CB8AC3E}">
        <p14:creationId xmlns:p14="http://schemas.microsoft.com/office/powerpoint/2010/main" val="260019457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600200"/>
            <a:ext cx="8229600" cy="4525963"/>
          </a:xfrm>
        </p:spPr>
        <p:txBody>
          <a:bodyPr/>
          <a:lstStyle/>
          <a:p>
            <a:pPr lvl="0"/>
            <a:endParaRPr lang="ru-RU" noProof="0" smtClean="0"/>
          </a:p>
        </p:txBody>
      </p:sp>
      <p:sp>
        <p:nvSpPr>
          <p:cNvPr id="4" name="Дата 3"/>
          <p:cNvSpPr>
            <a:spLocks noGrp="1"/>
          </p:cNvSpPr>
          <p:nvPr>
            <p:ph type="dt" sz="half" idx="10"/>
          </p:nvPr>
        </p:nvSpPr>
        <p:spPr>
          <a:xfrm>
            <a:off x="457200" y="6245225"/>
            <a:ext cx="2133600" cy="476250"/>
          </a:xfrm>
        </p:spPr>
        <p:txBody>
          <a:bodyPr/>
          <a:lstStyle>
            <a:lvl1pPr>
              <a:defRPr smtClean="0">
                <a:solidFill>
                  <a:schemeClr val="tx1"/>
                </a:solidFill>
              </a:defRPr>
            </a:lvl1pPr>
          </a:lstStyle>
          <a:p>
            <a:pPr>
              <a:defRPr/>
            </a:pPr>
            <a:endParaRPr lang="ru-RU">
              <a:solidFill>
                <a:srgbClr val="000000"/>
              </a:solidFill>
            </a:endParaRPr>
          </a:p>
        </p:txBody>
      </p:sp>
      <p:sp>
        <p:nvSpPr>
          <p:cNvPr id="5" name="Нижний колонтитул 4"/>
          <p:cNvSpPr>
            <a:spLocks noGrp="1"/>
          </p:cNvSpPr>
          <p:nvPr>
            <p:ph type="ftr" sz="quarter" idx="11"/>
          </p:nvPr>
        </p:nvSpPr>
        <p:spPr>
          <a:xfrm>
            <a:off x="3124200" y="6245225"/>
            <a:ext cx="2895600" cy="476250"/>
          </a:xfrm>
        </p:spPr>
        <p:txBody>
          <a:bodyPr/>
          <a:lstStyle>
            <a:lvl1pPr>
              <a:defRPr smtClean="0">
                <a:solidFill>
                  <a:schemeClr val="tx1"/>
                </a:solidFill>
              </a:defRPr>
            </a:lvl1pPr>
          </a:lstStyle>
          <a:p>
            <a:pPr>
              <a:defRPr/>
            </a:pPr>
            <a:endParaRPr lang="ru-RU">
              <a:solidFill>
                <a:srgbClr val="000000"/>
              </a:solidFill>
            </a:endParaRPr>
          </a:p>
        </p:txBody>
      </p:sp>
      <p:sp>
        <p:nvSpPr>
          <p:cNvPr id="6" name="Номер слайда 5"/>
          <p:cNvSpPr>
            <a:spLocks noGrp="1"/>
          </p:cNvSpPr>
          <p:nvPr>
            <p:ph type="sldNum" sz="quarter" idx="12"/>
          </p:nvPr>
        </p:nvSpPr>
        <p:spPr>
          <a:xfrm>
            <a:off x="6553200" y="6245225"/>
            <a:ext cx="2133600" cy="476250"/>
          </a:xfrm>
        </p:spPr>
        <p:txBody>
          <a:bodyPr/>
          <a:lstStyle>
            <a:lvl1pPr>
              <a:defRPr smtClean="0">
                <a:solidFill>
                  <a:schemeClr val="tx1"/>
                </a:solidFill>
              </a:defRPr>
            </a:lvl1pPr>
          </a:lstStyle>
          <a:p>
            <a:pPr>
              <a:defRPr/>
            </a:pPr>
            <a:fld id="{3658E9E5-CC43-4F64-B79A-C24161822BBE}"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171533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1F49F0-0DFF-4C05-BF3F-EF4659853360}" type="slidenum">
              <a:rPr lang="ru-RU"/>
              <a:pPr>
                <a:defRPr/>
              </a:pPr>
              <a:t>‹#›</a:t>
            </a:fld>
            <a:endParaRPr lang="ru-RU"/>
          </a:p>
        </p:txBody>
      </p:sp>
    </p:spTree>
    <p:extLst>
      <p:ext uri="{BB962C8B-B14F-4D97-AF65-F5344CB8AC3E}">
        <p14:creationId xmlns:p14="http://schemas.microsoft.com/office/powerpoint/2010/main" val="75906128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838DE74-12B4-4B17-BC46-425137B8EE26}" type="slidenum">
              <a:rPr lang="ru-RU"/>
              <a:pPr>
                <a:defRPr/>
              </a:pPr>
              <a:t>‹#›</a:t>
            </a:fld>
            <a:endParaRPr lang="ru-RU"/>
          </a:p>
        </p:txBody>
      </p:sp>
    </p:spTree>
    <p:extLst>
      <p:ext uri="{BB962C8B-B14F-4D97-AF65-F5344CB8AC3E}">
        <p14:creationId xmlns:p14="http://schemas.microsoft.com/office/powerpoint/2010/main" val="22714366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5720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96B11FE-7519-422B-8C3A-DE0CE14E36AC}" type="slidenum">
              <a:rPr lang="ru-RU"/>
              <a:pPr>
                <a:defRPr/>
              </a:pPr>
              <a:t>‹#›</a:t>
            </a:fld>
            <a:endParaRPr lang="ru-RU"/>
          </a:p>
        </p:txBody>
      </p:sp>
    </p:spTree>
    <p:extLst>
      <p:ext uri="{BB962C8B-B14F-4D97-AF65-F5344CB8AC3E}">
        <p14:creationId xmlns:p14="http://schemas.microsoft.com/office/powerpoint/2010/main" val="27504079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6A2EF2E5-AB93-433D-B86D-48F151DB6E64}" type="slidenum">
              <a:rPr lang="ru-RU"/>
              <a:pPr>
                <a:defRPr/>
              </a:pPr>
              <a:t>‹#›</a:t>
            </a:fld>
            <a:endParaRPr lang="ru-RU"/>
          </a:p>
        </p:txBody>
      </p:sp>
    </p:spTree>
    <p:extLst>
      <p:ext uri="{BB962C8B-B14F-4D97-AF65-F5344CB8AC3E}">
        <p14:creationId xmlns:p14="http://schemas.microsoft.com/office/powerpoint/2010/main" val="99894940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8CBC8BF-74A4-4ECB-8C8B-78C4F7285DBA}" type="slidenum">
              <a:rPr lang="ru-RU"/>
              <a:pPr>
                <a:defRPr/>
              </a:pPr>
              <a:t>‹#›</a:t>
            </a:fld>
            <a:endParaRPr lang="ru-RU"/>
          </a:p>
        </p:txBody>
      </p:sp>
    </p:spTree>
    <p:extLst>
      <p:ext uri="{BB962C8B-B14F-4D97-AF65-F5344CB8AC3E}">
        <p14:creationId xmlns:p14="http://schemas.microsoft.com/office/powerpoint/2010/main" val="337325481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3F4EE513-5D96-4EBA-A616-B8793FD7377A}" type="slidenum">
              <a:rPr lang="ru-RU"/>
              <a:pPr>
                <a:defRPr/>
              </a:pPr>
              <a:t>‹#›</a:t>
            </a:fld>
            <a:endParaRPr lang="ru-RU"/>
          </a:p>
        </p:txBody>
      </p:sp>
    </p:spTree>
    <p:extLst>
      <p:ext uri="{BB962C8B-B14F-4D97-AF65-F5344CB8AC3E}">
        <p14:creationId xmlns:p14="http://schemas.microsoft.com/office/powerpoint/2010/main" val="130278337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1EB63E5-12BC-41D1-8387-DE821F59BA02}" type="slidenum">
              <a:rPr lang="ru-RU"/>
              <a:pPr>
                <a:defRPr/>
              </a:pPr>
              <a:t>‹#›</a:t>
            </a:fld>
            <a:endParaRPr lang="ru-RU"/>
          </a:p>
        </p:txBody>
      </p:sp>
    </p:spTree>
    <p:extLst>
      <p:ext uri="{BB962C8B-B14F-4D97-AF65-F5344CB8AC3E}">
        <p14:creationId xmlns:p14="http://schemas.microsoft.com/office/powerpoint/2010/main" val="8356185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7E9AA98-CB02-47BE-9E79-CAC542DF32BA}" type="slidenum">
              <a:rPr lang="ru-RU"/>
              <a:pPr>
                <a:defRPr/>
              </a:pPr>
              <a:t>‹#›</a:t>
            </a:fld>
            <a:endParaRPr lang="ru-RU"/>
          </a:p>
        </p:txBody>
      </p:sp>
    </p:spTree>
    <p:extLst>
      <p:ext uri="{BB962C8B-B14F-4D97-AF65-F5344CB8AC3E}">
        <p14:creationId xmlns:p14="http://schemas.microsoft.com/office/powerpoint/2010/main" val="36329288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905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Текст второго уровня</a:t>
            </a:r>
          </a:p>
          <a:p>
            <a:pPr lvl="2"/>
            <a:r>
              <a:rPr lang="ru-RU" smtClean="0"/>
              <a:t>Текст третьего уровня</a:t>
            </a:r>
          </a:p>
          <a:p>
            <a:pPr lvl="3"/>
            <a:r>
              <a:rPr lang="ru-RU" smtClean="0"/>
              <a:t> Текст четвертого уровня</a:t>
            </a:r>
          </a:p>
          <a:p>
            <a:pPr lvl="4"/>
            <a:r>
              <a:rPr lang="ru-RU" smtClean="0"/>
              <a:t>Текст пятого уровня</a:t>
            </a:r>
          </a:p>
          <a:p>
            <a:pPr lvl="1"/>
            <a:endParaRPr lang="ru-RU" smtClean="0"/>
          </a:p>
          <a:p>
            <a:pPr lvl="2"/>
            <a:endParaRPr lang="ru-RU" smtClean="0"/>
          </a:p>
        </p:txBody>
      </p:sp>
      <p:sp>
        <p:nvSpPr>
          <p:cNvPr id="1027" name="Rectangle 3"/>
          <p:cNvSpPr>
            <a:spLocks noGrp="1" noChangeArrowheads="1"/>
          </p:cNvSpPr>
          <p:nvPr>
            <p:ph type="title"/>
          </p:nvPr>
        </p:nvSpPr>
        <p:spPr bwMode="auto">
          <a:xfrm>
            <a:off x="457200" y="685800"/>
            <a:ext cx="8077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854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smtClean="0">
                <a:solidFill>
                  <a:srgbClr val="000000"/>
                </a:solidFill>
              </a:defRPr>
            </a:lvl1pPr>
          </a:lstStyle>
          <a:p>
            <a:pPr fontAlgn="base">
              <a:spcBef>
                <a:spcPct val="0"/>
              </a:spcBef>
              <a:spcAft>
                <a:spcPct val="0"/>
              </a:spcAft>
              <a:defRPr/>
            </a:pPr>
            <a:endParaRPr lang="ru-RU">
              <a:latin typeface="Arial" charset="0"/>
            </a:endParaRPr>
          </a:p>
        </p:txBody>
      </p:sp>
      <p:sp>
        <p:nvSpPr>
          <p:cNvPr id="10854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smtClean="0">
                <a:solidFill>
                  <a:srgbClr val="000000"/>
                </a:solidFill>
              </a:defRPr>
            </a:lvl1pPr>
          </a:lstStyle>
          <a:p>
            <a:pPr fontAlgn="base">
              <a:spcBef>
                <a:spcPct val="0"/>
              </a:spcBef>
              <a:spcAft>
                <a:spcPct val="0"/>
              </a:spcAft>
              <a:defRPr/>
            </a:pPr>
            <a:endParaRPr lang="ru-RU">
              <a:latin typeface="Arial" charset="0"/>
            </a:endParaRPr>
          </a:p>
        </p:txBody>
      </p:sp>
      <p:sp>
        <p:nvSpPr>
          <p:cNvPr id="10855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smtClean="0">
                <a:solidFill>
                  <a:srgbClr val="000000"/>
                </a:solidFill>
              </a:defRPr>
            </a:lvl1pPr>
          </a:lstStyle>
          <a:p>
            <a:pPr fontAlgn="base">
              <a:spcBef>
                <a:spcPct val="0"/>
              </a:spcBef>
              <a:spcAft>
                <a:spcPct val="0"/>
              </a:spcAft>
              <a:defRPr/>
            </a:pPr>
            <a:fld id="{1215891D-B7D3-4D70-ADF1-596F98AA4684}" type="slidenum">
              <a:rPr lang="ru-RU">
                <a:latin typeface="Arial" charset="0"/>
              </a:rPr>
              <a:pPr fontAlgn="base">
                <a:spcBef>
                  <a:spcPct val="0"/>
                </a:spcBef>
                <a:spcAft>
                  <a:spcPct val="0"/>
                </a:spcAft>
                <a:defRPr/>
              </a:pPr>
              <a:t>‹#›</a:t>
            </a:fld>
            <a:endParaRPr lang="ru-RU">
              <a:latin typeface="Arial" charset="0"/>
            </a:endParaRPr>
          </a:p>
        </p:txBody>
      </p:sp>
    </p:spTree>
    <p:extLst>
      <p:ext uri="{BB962C8B-B14F-4D97-AF65-F5344CB8AC3E}">
        <p14:creationId xmlns:p14="http://schemas.microsoft.com/office/powerpoint/2010/main" val="445821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txStyles>
    <p:titleStyle>
      <a:lvl1pPr algn="l" rtl="0" fontAlgn="base">
        <a:spcBef>
          <a:spcPct val="0"/>
        </a:spcBef>
        <a:spcAft>
          <a:spcPct val="0"/>
        </a:spcAft>
        <a:defRPr sz="4400">
          <a:solidFill>
            <a:srgbClr val="284C6A"/>
          </a:solidFill>
          <a:latin typeface="+mj-lt"/>
          <a:ea typeface="+mj-ea"/>
          <a:cs typeface="+mj-cs"/>
        </a:defRPr>
      </a:lvl1pPr>
      <a:lvl2pPr algn="l" rtl="0" fontAlgn="base">
        <a:spcBef>
          <a:spcPct val="0"/>
        </a:spcBef>
        <a:spcAft>
          <a:spcPct val="0"/>
        </a:spcAft>
        <a:defRPr sz="4400">
          <a:solidFill>
            <a:srgbClr val="284C6A"/>
          </a:solidFill>
          <a:latin typeface="Trebuchet MS" pitchFamily="34" charset="0"/>
        </a:defRPr>
      </a:lvl2pPr>
      <a:lvl3pPr algn="l" rtl="0" fontAlgn="base">
        <a:spcBef>
          <a:spcPct val="0"/>
        </a:spcBef>
        <a:spcAft>
          <a:spcPct val="0"/>
        </a:spcAft>
        <a:defRPr sz="4400">
          <a:solidFill>
            <a:srgbClr val="284C6A"/>
          </a:solidFill>
          <a:latin typeface="Trebuchet MS" pitchFamily="34" charset="0"/>
        </a:defRPr>
      </a:lvl3pPr>
      <a:lvl4pPr algn="l" rtl="0" fontAlgn="base">
        <a:spcBef>
          <a:spcPct val="0"/>
        </a:spcBef>
        <a:spcAft>
          <a:spcPct val="0"/>
        </a:spcAft>
        <a:defRPr sz="4400">
          <a:solidFill>
            <a:srgbClr val="284C6A"/>
          </a:solidFill>
          <a:latin typeface="Trebuchet MS" pitchFamily="34" charset="0"/>
        </a:defRPr>
      </a:lvl4pPr>
      <a:lvl5pPr algn="l" rtl="0" fontAlgn="base">
        <a:spcBef>
          <a:spcPct val="0"/>
        </a:spcBef>
        <a:spcAft>
          <a:spcPct val="0"/>
        </a:spcAft>
        <a:defRPr sz="4400">
          <a:solidFill>
            <a:srgbClr val="284C6A"/>
          </a:solidFill>
          <a:latin typeface="Trebuchet MS" pitchFamily="34" charset="0"/>
        </a:defRPr>
      </a:lvl5pPr>
      <a:lvl6pPr marL="457200" algn="l" rtl="0" eaLnBrk="1" fontAlgn="base" hangingPunct="1">
        <a:spcBef>
          <a:spcPct val="0"/>
        </a:spcBef>
        <a:spcAft>
          <a:spcPct val="0"/>
        </a:spcAft>
        <a:defRPr sz="4400">
          <a:solidFill>
            <a:srgbClr val="284C6A"/>
          </a:solidFill>
          <a:latin typeface="Trebuchet MS" pitchFamily="34" charset="0"/>
        </a:defRPr>
      </a:lvl6pPr>
      <a:lvl7pPr marL="914400" algn="l" rtl="0" eaLnBrk="1" fontAlgn="base" hangingPunct="1">
        <a:spcBef>
          <a:spcPct val="0"/>
        </a:spcBef>
        <a:spcAft>
          <a:spcPct val="0"/>
        </a:spcAft>
        <a:defRPr sz="4400">
          <a:solidFill>
            <a:srgbClr val="284C6A"/>
          </a:solidFill>
          <a:latin typeface="Trebuchet MS" pitchFamily="34" charset="0"/>
        </a:defRPr>
      </a:lvl7pPr>
      <a:lvl8pPr marL="1371600" algn="l" rtl="0" eaLnBrk="1" fontAlgn="base" hangingPunct="1">
        <a:spcBef>
          <a:spcPct val="0"/>
        </a:spcBef>
        <a:spcAft>
          <a:spcPct val="0"/>
        </a:spcAft>
        <a:defRPr sz="4400">
          <a:solidFill>
            <a:srgbClr val="284C6A"/>
          </a:solidFill>
          <a:latin typeface="Trebuchet MS" pitchFamily="34" charset="0"/>
        </a:defRPr>
      </a:lvl8pPr>
      <a:lvl9pPr marL="1828800" algn="l" rtl="0" eaLnBrk="1" fontAlgn="base" hangingPunct="1">
        <a:spcBef>
          <a:spcPct val="0"/>
        </a:spcBef>
        <a:spcAft>
          <a:spcPct val="0"/>
        </a:spcAft>
        <a:defRPr sz="4400">
          <a:solidFill>
            <a:srgbClr val="284C6A"/>
          </a:solidFill>
          <a:latin typeface="Trebuchet MS" pitchFamily="34" charset="0"/>
        </a:defRPr>
      </a:lvl9pPr>
    </p:titleStyle>
    <p:bodyStyle>
      <a:lvl1pPr marL="342900" indent="-342900" algn="l" rtl="0" fontAlgn="base">
        <a:lnSpc>
          <a:spcPct val="125000"/>
        </a:lnSpc>
        <a:spcBef>
          <a:spcPct val="20000"/>
        </a:spcBef>
        <a:spcAft>
          <a:spcPct val="0"/>
        </a:spcAft>
        <a:buClr>
          <a:schemeClr val="bg2"/>
        </a:buClr>
        <a:buChar char="•"/>
        <a:defRPr sz="3200">
          <a:solidFill>
            <a:srgbClr val="284C6A"/>
          </a:solidFill>
          <a:latin typeface="+mn-lt"/>
          <a:ea typeface="+mn-ea"/>
          <a:cs typeface="+mn-cs"/>
        </a:defRPr>
      </a:lvl1pPr>
      <a:lvl2pPr marL="742950" indent="-285750" algn="l" rtl="0" fontAlgn="base">
        <a:spcBef>
          <a:spcPct val="20000"/>
        </a:spcBef>
        <a:spcAft>
          <a:spcPct val="0"/>
        </a:spcAft>
        <a:buFont typeface="Trebuchet MS" pitchFamily="34" charset="0"/>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rebuchet MS" pitchFamily="34" charset="0"/>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11560" y="1052736"/>
            <a:ext cx="7848600" cy="1295400"/>
          </a:xfrm>
        </p:spPr>
        <p:txBody>
          <a:bodyPr/>
          <a:lstStyle/>
          <a:p>
            <a:r>
              <a:rPr lang="ru-RU" dirty="0" smtClean="0"/>
              <a:t>Методы и приёмы обучения русскому языку в начальной школе</a:t>
            </a:r>
            <a:endParaRPr lang="ru-RU" dirty="0"/>
          </a:p>
        </p:txBody>
      </p:sp>
    </p:spTree>
    <p:extLst>
      <p:ext uri="{BB962C8B-B14F-4D97-AF65-F5344CB8AC3E}">
        <p14:creationId xmlns:p14="http://schemas.microsoft.com/office/powerpoint/2010/main" val="364186379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ru-RU" sz="4000" smtClean="0"/>
              <a:t>Общедидактическое понимание</a:t>
            </a:r>
          </a:p>
        </p:txBody>
      </p:sp>
      <p:sp>
        <p:nvSpPr>
          <p:cNvPr id="13315" name="Rectangle 3"/>
          <p:cNvSpPr>
            <a:spLocks noGrp="1" noChangeArrowheads="1"/>
          </p:cNvSpPr>
          <p:nvPr>
            <p:ph idx="1"/>
          </p:nvPr>
        </p:nvSpPr>
        <p:spPr/>
        <p:txBody>
          <a:bodyPr/>
          <a:lstStyle/>
          <a:p>
            <a:r>
              <a:rPr lang="ru-RU" b="1" smtClean="0"/>
              <a:t>Метод – </a:t>
            </a:r>
            <a:r>
              <a:rPr lang="ru-RU" smtClean="0"/>
              <a:t>способ взаимодействия учителя и учащихся при ведущей роли учителя, с помощью которого достигается владение знаниями, умениями и навыками, формирование мировоззрения и воспитание учащихся.</a:t>
            </a:r>
          </a:p>
        </p:txBody>
      </p:sp>
    </p:spTree>
    <p:extLst>
      <p:ext uri="{BB962C8B-B14F-4D97-AF65-F5344CB8AC3E}">
        <p14:creationId xmlns:p14="http://schemas.microsoft.com/office/powerpoint/2010/main" val="178668552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ru-RU" smtClean="0"/>
          </a:p>
        </p:txBody>
      </p:sp>
      <p:sp>
        <p:nvSpPr>
          <p:cNvPr id="14339" name="Rectangle 3"/>
          <p:cNvSpPr>
            <a:spLocks noGrp="1" noChangeArrowheads="1"/>
          </p:cNvSpPr>
          <p:nvPr>
            <p:ph idx="1"/>
          </p:nvPr>
        </p:nvSpPr>
        <p:spPr/>
        <p:txBody>
          <a:bodyPr/>
          <a:lstStyle/>
          <a:p>
            <a:r>
              <a:rPr lang="ru-RU" dirty="0" smtClean="0"/>
              <a:t>Метод обучения определяет:</a:t>
            </a:r>
          </a:p>
          <a:p>
            <a:r>
              <a:rPr lang="ru-RU" dirty="0" smtClean="0"/>
              <a:t>-отбор учебного материала;</a:t>
            </a:r>
          </a:p>
          <a:p>
            <a:r>
              <a:rPr lang="ru-RU" dirty="0" smtClean="0"/>
              <a:t>-последовательность его подачи;</a:t>
            </a:r>
          </a:p>
          <a:p>
            <a:r>
              <a:rPr lang="ru-RU" dirty="0" smtClean="0"/>
              <a:t>-дозировку на занятиях;</a:t>
            </a:r>
          </a:p>
          <a:p>
            <a:r>
              <a:rPr lang="ru-RU" dirty="0" smtClean="0"/>
              <a:t>-приемы введения материала;</a:t>
            </a:r>
          </a:p>
          <a:p>
            <a:r>
              <a:rPr lang="ru-RU" dirty="0" smtClean="0"/>
              <a:t>-активизацию материала в речи.</a:t>
            </a:r>
          </a:p>
        </p:txBody>
      </p:sp>
    </p:spTree>
    <p:extLst>
      <p:ext uri="{BB962C8B-B14F-4D97-AF65-F5344CB8AC3E}">
        <p14:creationId xmlns:p14="http://schemas.microsoft.com/office/powerpoint/2010/main" val="123487756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457200" y="838200"/>
            <a:ext cx="8077200" cy="914400"/>
          </a:xfrm>
        </p:spPr>
        <p:txBody>
          <a:bodyPr/>
          <a:lstStyle/>
          <a:p>
            <a:r>
              <a:rPr lang="ru-RU" sz="2800" b="1" smtClean="0"/>
              <a:t>Ю.К. Бабанский на основе целостного подхода к процессу обучения выделил три группы методов:</a:t>
            </a:r>
            <a:r>
              <a:rPr lang="ru-RU" b="1" smtClean="0"/>
              <a:t/>
            </a:r>
            <a:br>
              <a:rPr lang="ru-RU" b="1" smtClean="0"/>
            </a:br>
            <a:endParaRPr lang="ru-RU" b="1" smtClean="0"/>
          </a:p>
        </p:txBody>
      </p:sp>
      <p:sp>
        <p:nvSpPr>
          <p:cNvPr id="15363" name="Объект 2"/>
          <p:cNvSpPr>
            <a:spLocks noGrp="1"/>
          </p:cNvSpPr>
          <p:nvPr>
            <p:ph idx="1"/>
          </p:nvPr>
        </p:nvSpPr>
        <p:spPr>
          <a:xfrm>
            <a:off x="457200" y="1905000"/>
            <a:ext cx="8458200" cy="4724400"/>
          </a:xfrm>
        </p:spPr>
        <p:txBody>
          <a:bodyPr/>
          <a:lstStyle/>
          <a:p>
            <a:r>
              <a:rPr lang="ru-RU" sz="2400" b="1" smtClean="0"/>
              <a:t>1.   Методы   организации   и   осуществления   учебно-познавательной деятельности:</a:t>
            </a:r>
          </a:p>
          <a:p>
            <a:r>
              <a:rPr lang="ru-RU" sz="2400" smtClean="0"/>
              <a:t>а) словесные, наглядные и практические (аспект передачи и восприятия учебной информации);</a:t>
            </a:r>
          </a:p>
          <a:p>
            <a:r>
              <a:rPr lang="ru-RU" sz="2400" smtClean="0"/>
              <a:t>б) индуктивные и дедуктивные (логические аспекты);</a:t>
            </a:r>
          </a:p>
          <a:p>
            <a:r>
              <a:rPr lang="ru-RU" sz="2400" smtClean="0"/>
              <a:t>в)   репродуктивные   и   проблемно-поисковые   (аспект мышления);</a:t>
            </a:r>
          </a:p>
          <a:p>
            <a:endParaRPr lang="ru-RU" smtClean="0"/>
          </a:p>
          <a:p>
            <a:endParaRPr lang="ru-RU" smtClean="0"/>
          </a:p>
        </p:txBody>
      </p:sp>
    </p:spTree>
    <p:extLst>
      <p:ext uri="{BB962C8B-B14F-4D97-AF65-F5344CB8AC3E}">
        <p14:creationId xmlns:p14="http://schemas.microsoft.com/office/powerpoint/2010/main" val="188907654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57200" y="685800"/>
            <a:ext cx="8077200" cy="381000"/>
          </a:xfrm>
        </p:spPr>
        <p:txBody>
          <a:bodyPr/>
          <a:lstStyle/>
          <a:p>
            <a:endParaRPr lang="ru-RU" sz="800" smtClean="0"/>
          </a:p>
        </p:txBody>
      </p:sp>
      <p:sp>
        <p:nvSpPr>
          <p:cNvPr id="16387" name="Объект 2"/>
          <p:cNvSpPr>
            <a:spLocks noGrp="1"/>
          </p:cNvSpPr>
          <p:nvPr>
            <p:ph idx="1"/>
          </p:nvPr>
        </p:nvSpPr>
        <p:spPr>
          <a:xfrm>
            <a:off x="457200" y="1143000"/>
            <a:ext cx="8077200" cy="4495800"/>
          </a:xfrm>
        </p:spPr>
        <p:txBody>
          <a:bodyPr/>
          <a:lstStyle/>
          <a:p>
            <a:r>
              <a:rPr lang="ru-RU" sz="2400" smtClean="0"/>
              <a:t>г) самостоятельной работы и работы под руководством преподавателя (аспект управления учением). </a:t>
            </a:r>
          </a:p>
          <a:p>
            <a:r>
              <a:rPr lang="ru-RU" sz="2400" b="1" smtClean="0"/>
              <a:t>2. Методы стимулирования и мотивации:</a:t>
            </a:r>
          </a:p>
          <a:p>
            <a:r>
              <a:rPr lang="ru-RU" sz="2400" smtClean="0"/>
              <a:t>а) интереса к учению;</a:t>
            </a:r>
          </a:p>
          <a:p>
            <a:r>
              <a:rPr lang="ru-RU" sz="2400" smtClean="0"/>
              <a:t>б) долга и ответственности в учении. </a:t>
            </a:r>
          </a:p>
          <a:p>
            <a:r>
              <a:rPr lang="ru-RU" sz="2400" b="1" smtClean="0"/>
              <a:t>3. Методы контроля и самоконтроля в обучении: </a:t>
            </a:r>
          </a:p>
          <a:p>
            <a:r>
              <a:rPr lang="ru-RU" sz="2400" smtClean="0"/>
              <a:t>а) устный, письменный, лабораторно-практический.</a:t>
            </a:r>
          </a:p>
          <a:p>
            <a:endParaRPr lang="ru-RU" smtClean="0"/>
          </a:p>
        </p:txBody>
      </p:sp>
    </p:spTree>
    <p:extLst>
      <p:ext uri="{BB962C8B-B14F-4D97-AF65-F5344CB8AC3E}">
        <p14:creationId xmlns:p14="http://schemas.microsoft.com/office/powerpoint/2010/main" val="357889774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57200" y="685800"/>
            <a:ext cx="8077200" cy="457200"/>
          </a:xfrm>
        </p:spPr>
        <p:txBody>
          <a:bodyPr/>
          <a:lstStyle/>
          <a:p>
            <a:r>
              <a:rPr lang="ru-RU" smtClean="0"/>
              <a:t>Словесные методы</a:t>
            </a:r>
          </a:p>
        </p:txBody>
      </p:sp>
      <p:sp>
        <p:nvSpPr>
          <p:cNvPr id="17411" name="Объект 2"/>
          <p:cNvSpPr>
            <a:spLocks noGrp="1"/>
          </p:cNvSpPr>
          <p:nvPr>
            <p:ph idx="1"/>
          </p:nvPr>
        </p:nvSpPr>
        <p:spPr>
          <a:xfrm>
            <a:off x="457200" y="1524000"/>
            <a:ext cx="8077200" cy="4495800"/>
          </a:xfrm>
        </p:spPr>
        <p:txBody>
          <a:bodyPr/>
          <a:lstStyle/>
          <a:p>
            <a:r>
              <a:rPr lang="ru-RU" sz="2000" b="1" smtClean="0"/>
              <a:t>1. Рассказ.</a:t>
            </a:r>
            <a:r>
              <a:rPr lang="ru-RU" sz="2000" smtClean="0"/>
              <a:t> Этот метод предполагает устное повествовательное изложение содержания учебного материала, не прерываемое вопросами к учащимся. Возможно несколько видов рассказа – рассказ-вступление, рассказ-изложение, рассказ-заключение.</a:t>
            </a:r>
          </a:p>
          <a:p>
            <a:r>
              <a:rPr lang="ru-RU" sz="2000" smtClean="0"/>
              <a:t>Цель первого </a:t>
            </a:r>
            <a:r>
              <a:rPr lang="ru-RU" sz="2000" b="1" smtClean="0"/>
              <a:t>(рассказ-вступление) </a:t>
            </a:r>
            <a:r>
              <a:rPr lang="ru-RU" sz="2000" smtClean="0"/>
              <a:t>– подготовка учащихся к восприятию нового учебного материала. Этот вид рассказа характеризуется относительной краткостью, яркостью, занимательностью и эмоциональностью изложения, позволяющими вызвать интерес к новой теме, возбудить потребность в ее активном усвоении. Во время такого рассказа в доступной форме сообщаются задачи деятельности учеников на уроке.</a:t>
            </a:r>
          </a:p>
          <a:p>
            <a:endParaRPr lang="ru-RU" smtClean="0"/>
          </a:p>
        </p:txBody>
      </p:sp>
    </p:spTree>
    <p:extLst>
      <p:ext uri="{BB962C8B-B14F-4D97-AF65-F5344CB8AC3E}">
        <p14:creationId xmlns:p14="http://schemas.microsoft.com/office/powerpoint/2010/main" val="54363549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endParaRPr lang="ru-RU" smtClean="0"/>
          </a:p>
        </p:txBody>
      </p:sp>
      <p:sp>
        <p:nvSpPr>
          <p:cNvPr id="18435" name="Объект 2"/>
          <p:cNvSpPr>
            <a:spLocks noGrp="1"/>
          </p:cNvSpPr>
          <p:nvPr>
            <p:ph idx="1"/>
          </p:nvPr>
        </p:nvSpPr>
        <p:spPr/>
        <p:txBody>
          <a:bodyPr/>
          <a:lstStyle/>
          <a:p>
            <a:r>
              <a:rPr lang="ru-RU" sz="2400" smtClean="0"/>
              <a:t>Во время </a:t>
            </a:r>
            <a:r>
              <a:rPr lang="ru-RU" sz="2400" b="1" smtClean="0"/>
              <a:t>рассказа-изложения</a:t>
            </a:r>
            <a:r>
              <a:rPr lang="ru-RU" sz="2400" smtClean="0"/>
              <a:t> учитель раскрывает содержание новой темы, осуществляет изложение по определенному плану, в четкой последовательности, с вычленением главного, существенного, с применением иллюстраций и убедительных примеров.</a:t>
            </a:r>
          </a:p>
          <a:p>
            <a:r>
              <a:rPr lang="ru-RU" sz="2400" b="1" smtClean="0"/>
              <a:t>Рассказ-заключение</a:t>
            </a:r>
            <a:r>
              <a:rPr lang="ru-RU" sz="2400" smtClean="0"/>
              <a:t> обычно проводится в конце урока. Учитель в нем резюмирует главные мысли, делает выводы и обобщения, дает задания для дальнейшей самостоятельной работы по этой теме.</a:t>
            </a:r>
          </a:p>
          <a:p>
            <a:endParaRPr lang="ru-RU" smtClean="0"/>
          </a:p>
        </p:txBody>
      </p:sp>
    </p:spTree>
    <p:extLst>
      <p:ext uri="{BB962C8B-B14F-4D97-AF65-F5344CB8AC3E}">
        <p14:creationId xmlns:p14="http://schemas.microsoft.com/office/powerpoint/2010/main" val="327942775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endParaRPr lang="ru-RU" smtClean="0"/>
          </a:p>
        </p:txBody>
      </p:sp>
      <p:sp>
        <p:nvSpPr>
          <p:cNvPr id="20483" name="Объект 2"/>
          <p:cNvSpPr>
            <a:spLocks noGrp="1"/>
          </p:cNvSpPr>
          <p:nvPr>
            <p:ph idx="1"/>
          </p:nvPr>
        </p:nvSpPr>
        <p:spPr/>
        <p:txBody>
          <a:bodyPr/>
          <a:lstStyle/>
          <a:p>
            <a:r>
              <a:rPr lang="ru-RU" dirty="0" smtClean="0"/>
              <a:t>2. </a:t>
            </a:r>
            <a:r>
              <a:rPr lang="ru-RU" b="1" dirty="0" smtClean="0"/>
              <a:t>Беседа.</a:t>
            </a:r>
            <a:r>
              <a:rPr lang="ru-RU" dirty="0" smtClean="0"/>
              <a:t> Метод беседы предполагает разговор учителя с учениками, организуемый с помощью тщательно продуманной системы вопросов, постепенно подводящих учеников к усвоению системы фактов, нового понятия или закономерности.</a:t>
            </a:r>
          </a:p>
        </p:txBody>
      </p:sp>
    </p:spTree>
    <p:extLst>
      <p:ext uri="{BB962C8B-B14F-4D97-AF65-F5344CB8AC3E}">
        <p14:creationId xmlns:p14="http://schemas.microsoft.com/office/powerpoint/2010/main" val="158273918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ru-RU" smtClean="0"/>
              <a:t>Беседа как метод обучения</a:t>
            </a:r>
          </a:p>
        </p:txBody>
      </p:sp>
      <p:sp>
        <p:nvSpPr>
          <p:cNvPr id="21507" name="Rectangle 3"/>
          <p:cNvSpPr>
            <a:spLocks noGrp="1" noChangeArrowheads="1"/>
          </p:cNvSpPr>
          <p:nvPr>
            <p:ph idx="1"/>
          </p:nvPr>
        </p:nvSpPr>
        <p:spPr>
          <a:xfrm>
            <a:off x="457200" y="1600200"/>
            <a:ext cx="8077200" cy="4495800"/>
          </a:xfrm>
        </p:spPr>
        <p:txBody>
          <a:bodyPr/>
          <a:lstStyle/>
          <a:p>
            <a:r>
              <a:rPr lang="ru-RU" smtClean="0"/>
              <a:t>Метод обучения, предполагающий диалог между учителем и учащимися преимущественно по вопросам учителя. </a:t>
            </a:r>
          </a:p>
          <a:p>
            <a:r>
              <a:rPr lang="ru-RU" smtClean="0"/>
              <a:t>Представляет собой цельное, логически связанное рассуждение, начинающееся постановкой цели и завершающееся выводами.</a:t>
            </a:r>
          </a:p>
        </p:txBody>
      </p:sp>
    </p:spTree>
    <p:extLst>
      <p:ext uri="{BB962C8B-B14F-4D97-AF65-F5344CB8AC3E}">
        <p14:creationId xmlns:p14="http://schemas.microsoft.com/office/powerpoint/2010/main" val="155661023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endParaRPr lang="ru-RU" smtClean="0"/>
          </a:p>
        </p:txBody>
      </p:sp>
      <p:sp>
        <p:nvSpPr>
          <p:cNvPr id="22531" name="Rectangle 3"/>
          <p:cNvSpPr>
            <a:spLocks noGrp="1" noChangeArrowheads="1"/>
          </p:cNvSpPr>
          <p:nvPr>
            <p:ph idx="1"/>
          </p:nvPr>
        </p:nvSpPr>
        <p:spPr/>
        <p:txBody>
          <a:bodyPr/>
          <a:lstStyle/>
          <a:p>
            <a:pPr>
              <a:lnSpc>
                <a:spcPct val="90000"/>
              </a:lnSpc>
            </a:pPr>
            <a:r>
              <a:rPr lang="ru-RU" sz="2400" b="1" smtClean="0"/>
              <a:t>Виды беседы: 1)Подготовительная </a:t>
            </a:r>
            <a:r>
              <a:rPr lang="ru-RU" sz="2400" smtClean="0"/>
              <a:t>( готовит учеников к изучению нового материала);</a:t>
            </a:r>
            <a:endParaRPr lang="ru-RU" sz="2400" b="1" smtClean="0"/>
          </a:p>
          <a:p>
            <a:pPr>
              <a:lnSpc>
                <a:spcPct val="90000"/>
              </a:lnSpc>
            </a:pPr>
            <a:r>
              <a:rPr lang="ru-RU" sz="2400" b="1" smtClean="0"/>
              <a:t>                           2)Воспроизводящая (</a:t>
            </a:r>
            <a:r>
              <a:rPr lang="ru-RU" sz="2400" smtClean="0"/>
              <a:t>на посторенние изученного материала, объяснение выполненных действий, их обоснование);</a:t>
            </a:r>
          </a:p>
          <a:p>
            <a:pPr>
              <a:lnSpc>
                <a:spcPct val="90000"/>
              </a:lnSpc>
            </a:pPr>
            <a:r>
              <a:rPr lang="ru-RU" sz="2400" smtClean="0"/>
              <a:t>                           </a:t>
            </a:r>
            <a:r>
              <a:rPr lang="ru-RU" sz="2400" b="1" smtClean="0"/>
              <a:t>3)Обобщающая</a:t>
            </a:r>
            <a:r>
              <a:rPr lang="ru-RU" sz="2400" smtClean="0"/>
              <a:t> (в конце урока, изучения темы, раздела; систематизирует и обобщает изученный материал);</a:t>
            </a:r>
            <a:endParaRPr lang="ru-RU" sz="2400" b="1" smtClean="0"/>
          </a:p>
          <a:p>
            <a:pPr>
              <a:lnSpc>
                <a:spcPct val="90000"/>
              </a:lnSpc>
            </a:pPr>
            <a:r>
              <a:rPr lang="ru-RU" sz="2400" b="1" smtClean="0"/>
              <a:t>                           4)Эвристическая</a:t>
            </a:r>
            <a:r>
              <a:rPr lang="ru-RU" sz="2400" smtClean="0"/>
              <a:t> (при анализе языкового материала и выведения понятий, правил, обобщений).</a:t>
            </a:r>
          </a:p>
        </p:txBody>
      </p:sp>
    </p:spTree>
    <p:extLst>
      <p:ext uri="{BB962C8B-B14F-4D97-AF65-F5344CB8AC3E}">
        <p14:creationId xmlns:p14="http://schemas.microsoft.com/office/powerpoint/2010/main" val="123640260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r>
              <a:rPr lang="ru-RU" smtClean="0"/>
              <a:t>Наглядные методы</a:t>
            </a:r>
          </a:p>
        </p:txBody>
      </p:sp>
      <p:sp>
        <p:nvSpPr>
          <p:cNvPr id="23555" name="Объект 2"/>
          <p:cNvSpPr>
            <a:spLocks noGrp="1"/>
          </p:cNvSpPr>
          <p:nvPr>
            <p:ph idx="1"/>
          </p:nvPr>
        </p:nvSpPr>
        <p:spPr/>
        <p:txBody>
          <a:bodyPr/>
          <a:lstStyle/>
          <a:p>
            <a:r>
              <a:rPr lang="ru-RU" sz="2400" b="1" smtClean="0"/>
              <a:t>Метод иллюстраций </a:t>
            </a:r>
            <a:r>
              <a:rPr lang="ru-RU" sz="2400" smtClean="0"/>
              <a:t>предполагает показ ученикам иллюстративных пособий: плакатов, карт, зарисовок на доске, картин, портретов ученых и пр.</a:t>
            </a:r>
          </a:p>
          <a:p>
            <a:r>
              <a:rPr lang="ru-RU" sz="2400" b="1" smtClean="0"/>
              <a:t>Метод демонстраций </a:t>
            </a:r>
            <a:r>
              <a:rPr lang="ru-RU" sz="2400" smtClean="0"/>
              <a:t>обычно связан с демонстрацией приборов, опытов, технических установок, различного рода препаратов. К демонстрационным методам относят также показ видеоматериалов.</a:t>
            </a:r>
          </a:p>
          <a:p>
            <a:endParaRPr lang="ru-RU" smtClean="0"/>
          </a:p>
        </p:txBody>
      </p:sp>
    </p:spTree>
    <p:extLst>
      <p:ext uri="{BB962C8B-B14F-4D97-AF65-F5344CB8AC3E}">
        <p14:creationId xmlns:p14="http://schemas.microsoft.com/office/powerpoint/2010/main" val="387125134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ru-RU" smtClean="0"/>
              <a:t>Из истории</a:t>
            </a:r>
          </a:p>
        </p:txBody>
      </p:sp>
      <p:sp>
        <p:nvSpPr>
          <p:cNvPr id="5123" name="Rectangle 3"/>
          <p:cNvSpPr>
            <a:spLocks noGrp="1" noChangeArrowheads="1"/>
          </p:cNvSpPr>
          <p:nvPr>
            <p:ph idx="1"/>
          </p:nvPr>
        </p:nvSpPr>
        <p:spPr/>
        <p:txBody>
          <a:bodyPr/>
          <a:lstStyle/>
          <a:p>
            <a:r>
              <a:rPr lang="ru-RU" sz="2800" smtClean="0"/>
              <a:t>1.40-50-е г.г.20в. Метод трактовался как способ, путь, «по которому протекает педагогический процесс, по которому мы ведем учащихся от незнания к знанию».</a:t>
            </a:r>
          </a:p>
          <a:p>
            <a:r>
              <a:rPr lang="ru-RU" sz="2800" smtClean="0"/>
              <a:t>Т.о., признавалась ведущая роль учителя. Ученик – пассивный участник образовательного процесса.</a:t>
            </a:r>
            <a:endParaRPr lang="ru-RU" smtClean="0"/>
          </a:p>
        </p:txBody>
      </p:sp>
    </p:spTree>
    <p:extLst>
      <p:ext uri="{BB962C8B-B14F-4D97-AF65-F5344CB8AC3E}">
        <p14:creationId xmlns:p14="http://schemas.microsoft.com/office/powerpoint/2010/main" val="236275489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457200" y="304800"/>
            <a:ext cx="8077200" cy="914400"/>
          </a:xfrm>
        </p:spPr>
        <p:txBody>
          <a:bodyPr/>
          <a:lstStyle/>
          <a:p>
            <a:r>
              <a:rPr lang="ru-RU" smtClean="0"/>
              <a:t>Индуктивный метод</a:t>
            </a:r>
          </a:p>
        </p:txBody>
      </p:sp>
      <p:sp>
        <p:nvSpPr>
          <p:cNvPr id="25603" name="Объект 2"/>
          <p:cNvSpPr>
            <a:spLocks noGrp="1"/>
          </p:cNvSpPr>
          <p:nvPr>
            <p:ph idx="1"/>
          </p:nvPr>
        </p:nvSpPr>
        <p:spPr>
          <a:xfrm>
            <a:off x="304800" y="1295400"/>
            <a:ext cx="8077200" cy="4495800"/>
          </a:xfrm>
        </p:spPr>
        <p:txBody>
          <a:bodyPr/>
          <a:lstStyle/>
          <a:p>
            <a:r>
              <a:rPr lang="ru-RU" sz="2400" smtClean="0"/>
              <a:t>Индуктивное изучение особенно полезно в тех случаях, когда материал носит преимущественно фактический характер или связан с формированием понятий, смысл которых может стать ясным лишь в ходе индуктивных рассуждений и обобщений. Слабость индуктивных методов обучения состоит в том, что они требуют большего времени на изучение нового материала, чем дедуктивные. Они в меньшей мере способствуют развитию абстрактного мышления, так как опираются на конкретные факты, опыты и другие данные.</a:t>
            </a:r>
          </a:p>
          <a:p>
            <a:endParaRPr lang="ru-RU" sz="4000" smtClean="0"/>
          </a:p>
        </p:txBody>
      </p:sp>
    </p:spTree>
    <p:extLst>
      <p:ext uri="{BB962C8B-B14F-4D97-AF65-F5344CB8AC3E}">
        <p14:creationId xmlns:p14="http://schemas.microsoft.com/office/powerpoint/2010/main" val="373250593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p:txBody>
          <a:bodyPr/>
          <a:lstStyle/>
          <a:p>
            <a:r>
              <a:rPr lang="ru-RU" smtClean="0"/>
              <a:t>Дедуктивный метод </a:t>
            </a:r>
          </a:p>
        </p:txBody>
      </p:sp>
      <p:sp>
        <p:nvSpPr>
          <p:cNvPr id="26627" name="Объект 2"/>
          <p:cNvSpPr>
            <a:spLocks noGrp="1"/>
          </p:cNvSpPr>
          <p:nvPr>
            <p:ph idx="1"/>
          </p:nvPr>
        </p:nvSpPr>
        <p:spPr/>
        <p:txBody>
          <a:bodyPr/>
          <a:lstStyle/>
          <a:p>
            <a:r>
              <a:rPr lang="ru-RU" sz="2800" smtClean="0"/>
              <a:t>Способствует более быстрому прохождению учебного материала, активнее развивает абстрактное мышление. Применение его особенно полезно при изучении теоретического материала, при решении задач, требующих выявления следствий из некоторых более общих положений.</a:t>
            </a:r>
          </a:p>
          <a:p>
            <a:endParaRPr lang="ru-RU" smtClean="0"/>
          </a:p>
        </p:txBody>
      </p:sp>
    </p:spTree>
    <p:extLst>
      <p:ext uri="{BB962C8B-B14F-4D97-AF65-F5344CB8AC3E}">
        <p14:creationId xmlns:p14="http://schemas.microsoft.com/office/powerpoint/2010/main" val="114580294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457200" y="609600"/>
            <a:ext cx="8077200" cy="914400"/>
          </a:xfrm>
        </p:spPr>
        <p:txBody>
          <a:bodyPr/>
          <a:lstStyle/>
          <a:p>
            <a:r>
              <a:rPr lang="ru-RU" smtClean="0"/>
              <a:t>Репродуктивные методы</a:t>
            </a:r>
          </a:p>
        </p:txBody>
      </p:sp>
      <p:sp>
        <p:nvSpPr>
          <p:cNvPr id="27651" name="Объект 2"/>
          <p:cNvSpPr>
            <a:spLocks noGrp="1"/>
          </p:cNvSpPr>
          <p:nvPr>
            <p:ph idx="1"/>
          </p:nvPr>
        </p:nvSpPr>
        <p:spPr>
          <a:xfrm>
            <a:off x="457200" y="1524000"/>
            <a:ext cx="8077200" cy="4495800"/>
          </a:xfrm>
        </p:spPr>
        <p:txBody>
          <a:bodyPr/>
          <a:lstStyle/>
          <a:p>
            <a:r>
              <a:rPr lang="ru-RU" sz="2400" smtClean="0"/>
              <a:t>Репродуктивный характер мышления предполагает активное восприятие и запоминание сообщаемой учителем или другим источником учебной информации. Особенно эффективно применяются репродуктивные методы в тех случаях, когда содержание учебного материала носит преимущественно информативный характер, представляет собой описание способов практических действий, является весьма сложным или принципиально новым для того, чтобы ученики могли осуществить самостоятельный поиск знаний.</a:t>
            </a:r>
          </a:p>
        </p:txBody>
      </p:sp>
    </p:spTree>
    <p:extLst>
      <p:ext uri="{BB962C8B-B14F-4D97-AF65-F5344CB8AC3E}">
        <p14:creationId xmlns:p14="http://schemas.microsoft.com/office/powerpoint/2010/main" val="250713822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pPr algn="ctr"/>
            <a:r>
              <a:rPr lang="ru-RU" smtClean="0"/>
              <a:t>Проблемно-поисковые методы</a:t>
            </a:r>
          </a:p>
        </p:txBody>
      </p:sp>
      <p:sp>
        <p:nvSpPr>
          <p:cNvPr id="28675" name="Объект 2"/>
          <p:cNvSpPr>
            <a:spLocks noGrp="1"/>
          </p:cNvSpPr>
          <p:nvPr>
            <p:ph idx="1"/>
          </p:nvPr>
        </p:nvSpPr>
        <p:spPr>
          <a:xfrm>
            <a:off x="457200" y="1676400"/>
            <a:ext cx="8077200" cy="4495800"/>
          </a:xfrm>
        </p:spPr>
        <p:txBody>
          <a:bodyPr/>
          <a:lstStyle/>
          <a:p>
            <a:r>
              <a:rPr lang="ru-RU" sz="2000" smtClean="0"/>
              <a:t>Проблемно-поисковые методы обучения применяются в ходе проблемного обучения. При использовании проблемно-поисковых методов обучения учитель использует такие приемы: создает проблемную ситуацию (ставит вопросы, предлагает задачу, экспериментальное задание), организует коллективное обсуждение возможных подходов к разрешению проблемной ситуации, подтверждает правильность выводов, выдвигает готовое проблемное задание. Ученики, основываясь на прежнем опыте и знаниях, высказывают предположения о путях разрешения проблемной ситуации, обобщают ранее приобретенные знания, выявляют причины явлений, объясняют их происхождение, выбирают наиболее рациональный вариант разрешения проблемной ситуации.</a:t>
            </a:r>
          </a:p>
        </p:txBody>
      </p:sp>
    </p:spTree>
    <p:extLst>
      <p:ext uri="{BB962C8B-B14F-4D97-AF65-F5344CB8AC3E}">
        <p14:creationId xmlns:p14="http://schemas.microsoft.com/office/powerpoint/2010/main" val="45647865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lstStyle/>
          <a:p>
            <a:r>
              <a:rPr lang="ru-RU" smtClean="0"/>
              <a:t>Методы самостоятельной работы учащихся</a:t>
            </a:r>
          </a:p>
        </p:txBody>
      </p:sp>
      <p:sp>
        <p:nvSpPr>
          <p:cNvPr id="29699" name="Объект 2"/>
          <p:cNvSpPr>
            <a:spLocks noGrp="1"/>
          </p:cNvSpPr>
          <p:nvPr>
            <p:ph idx="1"/>
          </p:nvPr>
        </p:nvSpPr>
        <p:spPr/>
        <p:txBody>
          <a:bodyPr/>
          <a:lstStyle/>
          <a:p>
            <a:r>
              <a:rPr lang="ru-RU" dirty="0" smtClean="0"/>
              <a:t>1. Работа с учебником.</a:t>
            </a:r>
          </a:p>
          <a:p>
            <a:r>
              <a:rPr lang="ru-RU" dirty="0" smtClean="0"/>
              <a:t>2. Работа со словарями, справочной литературой.</a:t>
            </a:r>
          </a:p>
        </p:txBody>
      </p:sp>
    </p:spTree>
    <p:extLst>
      <p:ext uri="{BB962C8B-B14F-4D97-AF65-F5344CB8AC3E}">
        <p14:creationId xmlns:p14="http://schemas.microsoft.com/office/powerpoint/2010/main" val="412349675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p:txBody>
          <a:bodyPr/>
          <a:lstStyle/>
          <a:p>
            <a:r>
              <a:rPr lang="ru-RU" sz="3200" smtClean="0"/>
              <a:t>Методы формирования познавательных интересов у учащихся</a:t>
            </a:r>
          </a:p>
        </p:txBody>
      </p:sp>
      <p:sp>
        <p:nvSpPr>
          <p:cNvPr id="30723" name="Объект 2"/>
          <p:cNvSpPr>
            <a:spLocks noGrp="1"/>
          </p:cNvSpPr>
          <p:nvPr>
            <p:ph idx="1"/>
          </p:nvPr>
        </p:nvSpPr>
        <p:spPr/>
        <p:txBody>
          <a:bodyPr/>
          <a:lstStyle/>
          <a:p>
            <a:r>
              <a:rPr lang="ru-RU" sz="2400" smtClean="0"/>
              <a:t>1. Метод познавательных игр.</a:t>
            </a:r>
          </a:p>
          <a:p>
            <a:r>
              <a:rPr lang="ru-RU" sz="2400" smtClean="0"/>
              <a:t>2. Учебная дискуссия.</a:t>
            </a:r>
          </a:p>
          <a:p>
            <a:r>
              <a:rPr lang="ru-RU" sz="2400" u="sng" smtClean="0"/>
              <a:t>Приёмы формирования познавательных интересов учащихся</a:t>
            </a:r>
            <a:r>
              <a:rPr lang="ru-RU" sz="2400" smtClean="0"/>
              <a:t>: создание ситуации новизны, актуальности, приближения содержания к самым важным открытиям в науке, технике, к достижениям современной культуры, искусства, литературы, к явлениям общественно-политической внутренней и международной жизни и др.</a:t>
            </a:r>
          </a:p>
        </p:txBody>
      </p:sp>
    </p:spTree>
    <p:extLst>
      <p:ext uri="{BB962C8B-B14F-4D97-AF65-F5344CB8AC3E}">
        <p14:creationId xmlns:p14="http://schemas.microsoft.com/office/powerpoint/2010/main" val="56561263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p:txBody>
          <a:bodyPr/>
          <a:lstStyle/>
          <a:p>
            <a:r>
              <a:rPr lang="ru-RU" sz="4000" smtClean="0"/>
              <a:t>Методы формирования чувства долга и ответственности</a:t>
            </a:r>
          </a:p>
        </p:txBody>
      </p:sp>
      <p:sp>
        <p:nvSpPr>
          <p:cNvPr id="31747" name="Объект 2"/>
          <p:cNvSpPr>
            <a:spLocks noGrp="1"/>
          </p:cNvSpPr>
          <p:nvPr>
            <p:ph idx="1"/>
          </p:nvPr>
        </p:nvSpPr>
        <p:spPr/>
        <p:txBody>
          <a:bodyPr/>
          <a:lstStyle/>
          <a:p>
            <a:r>
              <a:rPr lang="ru-RU" smtClean="0"/>
              <a:t>поощрение (одобрение, благодарность, награждение и т. д.), </a:t>
            </a:r>
          </a:p>
          <a:p>
            <a:r>
              <a:rPr lang="ru-RU" smtClean="0"/>
              <a:t>порицание.</a:t>
            </a:r>
          </a:p>
          <a:p>
            <a:endParaRPr lang="ru-RU" smtClean="0"/>
          </a:p>
        </p:txBody>
      </p:sp>
    </p:spTree>
    <p:extLst>
      <p:ext uri="{BB962C8B-B14F-4D97-AF65-F5344CB8AC3E}">
        <p14:creationId xmlns:p14="http://schemas.microsoft.com/office/powerpoint/2010/main" val="194967289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p:txBody>
          <a:bodyPr/>
          <a:lstStyle/>
          <a:p>
            <a:r>
              <a:rPr lang="ru-RU" sz="4000" smtClean="0"/>
              <a:t>Методы стимулирования учащихся:</a:t>
            </a:r>
            <a:endParaRPr lang="ru-RU" sz="4000" smtClean="0">
              <a:solidFill>
                <a:srgbClr val="FF0000"/>
              </a:solidFill>
            </a:endParaRPr>
          </a:p>
        </p:txBody>
      </p:sp>
      <p:sp>
        <p:nvSpPr>
          <p:cNvPr id="32771" name="Объект 2"/>
          <p:cNvSpPr>
            <a:spLocks noGrp="1"/>
          </p:cNvSpPr>
          <p:nvPr>
            <p:ph idx="1"/>
          </p:nvPr>
        </p:nvSpPr>
        <p:spPr/>
        <p:txBody>
          <a:bodyPr/>
          <a:lstStyle/>
          <a:p>
            <a:r>
              <a:rPr lang="ru-RU" smtClean="0"/>
              <a:t>поощрение (одобрение, благодарность, награждение и т. д.), </a:t>
            </a:r>
          </a:p>
          <a:p>
            <a:r>
              <a:rPr lang="ru-RU" smtClean="0"/>
              <a:t>наказание, </a:t>
            </a:r>
          </a:p>
          <a:p>
            <a:r>
              <a:rPr lang="ru-RU" smtClean="0"/>
              <a:t>соревнование, </a:t>
            </a:r>
          </a:p>
          <a:p>
            <a:r>
              <a:rPr lang="ru-RU" smtClean="0"/>
              <a:t>субъективно-прагматический метод.</a:t>
            </a:r>
          </a:p>
        </p:txBody>
      </p:sp>
    </p:spTree>
    <p:extLst>
      <p:ext uri="{BB962C8B-B14F-4D97-AF65-F5344CB8AC3E}">
        <p14:creationId xmlns:p14="http://schemas.microsoft.com/office/powerpoint/2010/main" val="379856966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685800"/>
            <a:ext cx="7274768" cy="914400"/>
          </a:xfrm>
        </p:spPr>
        <p:txBody>
          <a:bodyPr/>
          <a:lstStyle/>
          <a:p>
            <a:r>
              <a:rPr lang="ru-RU" dirty="0" smtClean="0"/>
              <a:t>Продолжение следует…</a:t>
            </a:r>
            <a:endParaRPr lang="ru-R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88348" y="2049597"/>
            <a:ext cx="5614903" cy="4206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354790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ru-RU" smtClean="0"/>
          </a:p>
        </p:txBody>
      </p:sp>
      <p:sp>
        <p:nvSpPr>
          <p:cNvPr id="6147" name="Rectangle 3"/>
          <p:cNvSpPr>
            <a:spLocks noGrp="1" noChangeArrowheads="1"/>
          </p:cNvSpPr>
          <p:nvPr>
            <p:ph idx="1"/>
          </p:nvPr>
        </p:nvSpPr>
        <p:spPr/>
        <p:txBody>
          <a:bodyPr/>
          <a:lstStyle/>
          <a:p>
            <a:r>
              <a:rPr lang="ru-RU" smtClean="0"/>
              <a:t>2. 70-е г. 20 в. Распространился бинарный подход: выделение методов обучения и методов учения.</a:t>
            </a:r>
          </a:p>
          <a:p>
            <a:r>
              <a:rPr lang="ru-RU" smtClean="0"/>
              <a:t>Т.о., ученик – занимается деятельностью учения, а не пассивный участник обучения.</a:t>
            </a:r>
          </a:p>
        </p:txBody>
      </p:sp>
    </p:spTree>
    <p:extLst>
      <p:ext uri="{BB962C8B-B14F-4D97-AF65-F5344CB8AC3E}">
        <p14:creationId xmlns:p14="http://schemas.microsoft.com/office/powerpoint/2010/main" val="312907288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ru-RU" smtClean="0"/>
          </a:p>
        </p:txBody>
      </p:sp>
      <p:sp>
        <p:nvSpPr>
          <p:cNvPr id="44035" name="Rectangle 3"/>
          <p:cNvSpPr>
            <a:spLocks noGrp="1" noChangeArrowheads="1"/>
          </p:cNvSpPr>
          <p:nvPr>
            <p:ph idx="1"/>
          </p:nvPr>
        </p:nvSpPr>
        <p:spPr/>
        <p:txBody>
          <a:bodyPr>
            <a:normAutofit fontScale="92500" lnSpcReduction="10000"/>
          </a:bodyPr>
          <a:lstStyle/>
          <a:p>
            <a:pPr>
              <a:defRPr/>
            </a:pPr>
            <a:r>
              <a:rPr lang="ru-RU" sz="2800" dirty="0" smtClean="0"/>
              <a:t>3.80-е г. 20 в. Концепция И.Я. </a:t>
            </a:r>
            <a:r>
              <a:rPr lang="ru-RU" sz="2800" dirty="0" err="1" smtClean="0"/>
              <a:t>Лернера</a:t>
            </a:r>
            <a:r>
              <a:rPr lang="ru-RU" sz="2800" dirty="0" smtClean="0"/>
              <a:t>: метод обучения – обобщенная модель деятельности, имеющая определенную структуру и направленная на усвоение учащимися содержания образования.</a:t>
            </a:r>
          </a:p>
          <a:p>
            <a:pPr>
              <a:defRPr/>
            </a:pPr>
            <a:r>
              <a:rPr lang="ru-RU" sz="2800" b="1" dirty="0" smtClean="0"/>
              <a:t>Метод</a:t>
            </a:r>
            <a:r>
              <a:rPr lang="ru-RU" sz="2800" dirty="0" smtClean="0"/>
              <a:t> – упорядоченный способ взаимосвязанной деятельности учителя и учащихся, направленной на достижение целей образования, воспитания и развития школьника.</a:t>
            </a:r>
          </a:p>
        </p:txBody>
      </p:sp>
    </p:spTree>
    <p:extLst>
      <p:ext uri="{BB962C8B-B14F-4D97-AF65-F5344CB8AC3E}">
        <p14:creationId xmlns:p14="http://schemas.microsoft.com/office/powerpoint/2010/main" val="38510257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ru-RU" smtClean="0"/>
              <a:t>Признаки метода:</a:t>
            </a:r>
            <a:br>
              <a:rPr lang="ru-RU" smtClean="0"/>
            </a:br>
            <a:endParaRPr lang="ru-RU" smtClean="0"/>
          </a:p>
        </p:txBody>
      </p:sp>
      <p:sp>
        <p:nvSpPr>
          <p:cNvPr id="8195" name="Rectangle 3"/>
          <p:cNvSpPr>
            <a:spLocks noGrp="1" noChangeArrowheads="1"/>
          </p:cNvSpPr>
          <p:nvPr>
            <p:ph idx="1"/>
          </p:nvPr>
        </p:nvSpPr>
        <p:spPr/>
        <p:txBody>
          <a:bodyPr/>
          <a:lstStyle/>
          <a:p>
            <a:r>
              <a:rPr lang="ru-RU" smtClean="0"/>
              <a:t>-направленность на овладение предметом изучения,</a:t>
            </a:r>
          </a:p>
          <a:p>
            <a:r>
              <a:rPr lang="ru-RU" smtClean="0"/>
              <a:t>-формирование мировоззрения и развитие способностей учащихся в ходе взаимосвязанной деятельности преподавателя и обучающихся.</a:t>
            </a:r>
          </a:p>
        </p:txBody>
      </p:sp>
    </p:spTree>
    <p:extLst>
      <p:ext uri="{BB962C8B-B14F-4D97-AF65-F5344CB8AC3E}">
        <p14:creationId xmlns:p14="http://schemas.microsoft.com/office/powerpoint/2010/main" val="28066961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ru-RU" smtClean="0"/>
              <a:t>Метод</a:t>
            </a:r>
          </a:p>
        </p:txBody>
      </p:sp>
      <p:sp>
        <p:nvSpPr>
          <p:cNvPr id="9219" name="Rectangle 3"/>
          <p:cNvSpPr>
            <a:spLocks noGrp="1" noChangeArrowheads="1"/>
          </p:cNvSpPr>
          <p:nvPr>
            <p:ph idx="1"/>
          </p:nvPr>
        </p:nvSpPr>
        <p:spPr/>
        <p:txBody>
          <a:bodyPr/>
          <a:lstStyle/>
          <a:p>
            <a:r>
              <a:rPr lang="ru-RU" sz="3600" smtClean="0"/>
              <a:t>-общеметодологическое понимание;</a:t>
            </a:r>
          </a:p>
          <a:p>
            <a:r>
              <a:rPr lang="ru-RU" sz="3600" smtClean="0"/>
              <a:t>-общедидактическое понимание.</a:t>
            </a:r>
          </a:p>
        </p:txBody>
      </p:sp>
    </p:spTree>
    <p:extLst>
      <p:ext uri="{BB962C8B-B14F-4D97-AF65-F5344CB8AC3E}">
        <p14:creationId xmlns:p14="http://schemas.microsoft.com/office/powerpoint/2010/main" val="34497222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ru-RU" sz="4000" smtClean="0"/>
              <a:t/>
            </a:r>
            <a:br>
              <a:rPr lang="ru-RU" sz="4000" smtClean="0"/>
            </a:br>
            <a:r>
              <a:rPr lang="ru-RU" sz="4000" smtClean="0"/>
              <a:t/>
            </a:r>
            <a:br>
              <a:rPr lang="ru-RU" sz="4000" smtClean="0"/>
            </a:br>
            <a:r>
              <a:rPr lang="ru-RU" sz="4000" smtClean="0"/>
              <a:t>Общеметодологическое понимание</a:t>
            </a:r>
            <a:br>
              <a:rPr lang="ru-RU" sz="4000" smtClean="0"/>
            </a:br>
            <a:endParaRPr lang="ru-RU" sz="4000" smtClean="0"/>
          </a:p>
        </p:txBody>
      </p:sp>
      <p:sp>
        <p:nvSpPr>
          <p:cNvPr id="10243" name="Rectangle 3"/>
          <p:cNvSpPr>
            <a:spLocks noGrp="1" noChangeArrowheads="1"/>
          </p:cNvSpPr>
          <p:nvPr>
            <p:ph idx="1"/>
          </p:nvPr>
        </p:nvSpPr>
        <p:spPr/>
        <p:txBody>
          <a:bodyPr/>
          <a:lstStyle/>
          <a:p>
            <a:endParaRPr lang="ru-RU" sz="4400" b="1" smtClean="0"/>
          </a:p>
          <a:p>
            <a:r>
              <a:rPr lang="ru-RU" sz="3600" b="1" smtClean="0"/>
              <a:t>Метод </a:t>
            </a:r>
            <a:r>
              <a:rPr lang="ru-RU" sz="3600" smtClean="0"/>
              <a:t>– способ подхода к изучению действительности, способ изучения явлений природы и общества.</a:t>
            </a:r>
          </a:p>
        </p:txBody>
      </p:sp>
    </p:spTree>
    <p:extLst>
      <p:ext uri="{BB962C8B-B14F-4D97-AF65-F5344CB8AC3E}">
        <p14:creationId xmlns:p14="http://schemas.microsoft.com/office/powerpoint/2010/main" val="380261551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685800"/>
            <a:ext cx="8077200" cy="381000"/>
          </a:xfrm>
        </p:spPr>
        <p:txBody>
          <a:bodyPr/>
          <a:lstStyle/>
          <a:p>
            <a:endParaRPr lang="ru-RU" smtClean="0"/>
          </a:p>
        </p:txBody>
      </p:sp>
      <p:sp>
        <p:nvSpPr>
          <p:cNvPr id="11267" name="Rectangle 3"/>
          <p:cNvSpPr>
            <a:spLocks noGrp="1" noChangeArrowheads="1"/>
          </p:cNvSpPr>
          <p:nvPr>
            <p:ph idx="1"/>
          </p:nvPr>
        </p:nvSpPr>
        <p:spPr>
          <a:xfrm>
            <a:off x="381000" y="1143000"/>
            <a:ext cx="8077200" cy="4495800"/>
          </a:xfrm>
        </p:spPr>
        <p:txBody>
          <a:bodyPr/>
          <a:lstStyle/>
          <a:p>
            <a:r>
              <a:rPr lang="ru-RU" sz="2800" b="1" smtClean="0"/>
              <a:t>Метод </a:t>
            </a:r>
            <a:r>
              <a:rPr lang="ru-RU" sz="2800" smtClean="0"/>
              <a:t>– определенный способ мышления, предложенный ученикам со стороны учителя и позволяющий на оптимальном уровне раскрыть смысл конкретной темы с последующим усвоением ее содержания и формированием необходимых навыков и умений в области практической деятельности на базе репродуктивных и продуктивных упражнений.(А.В.Дудников) </a:t>
            </a:r>
          </a:p>
        </p:txBody>
      </p:sp>
    </p:spTree>
    <p:extLst>
      <p:ext uri="{BB962C8B-B14F-4D97-AF65-F5344CB8AC3E}">
        <p14:creationId xmlns:p14="http://schemas.microsoft.com/office/powerpoint/2010/main" val="148560252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3"/>
          <p:cNvSpPr>
            <a:spLocks noGrp="1" noChangeArrowheads="1"/>
          </p:cNvSpPr>
          <p:nvPr>
            <p:ph type="title"/>
          </p:nvPr>
        </p:nvSpPr>
        <p:spPr/>
        <p:txBody>
          <a:bodyPr/>
          <a:lstStyle/>
          <a:p>
            <a:endParaRPr lang="ru-RU" smtClean="0"/>
          </a:p>
        </p:txBody>
      </p:sp>
      <p:graphicFrame>
        <p:nvGraphicFramePr>
          <p:cNvPr id="2" name="Схема 1"/>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202176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raining seminar presentation">
  <a:themeElements>
    <a:clrScheme name="ms_ppttraining_tp0625616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s_ppttraining_tp06256168">
      <a:majorFont>
        <a:latin typeface="Trebuchet MS"/>
        <a:ea typeface=""/>
        <a:cs typeface=""/>
      </a:majorFont>
      <a:minorFont>
        <a:latin typeface="Trebuchet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_ppttraining_tp06256168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s_ppttraining_tp0625616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s_ppttraining_tp06256168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s_ppttraining_tp06256168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s_ppttraining_tp0625616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s_ppttraining_tp0625616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s_ppttraining_tp0625616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30</TotalTime>
  <Words>1119</Words>
  <Application>Microsoft Office PowerPoint</Application>
  <PresentationFormat>Экран (4:3)</PresentationFormat>
  <Paragraphs>84</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Training seminar presentation</vt:lpstr>
      <vt:lpstr>Методы и приёмы обучения русскому языку в начальной школе</vt:lpstr>
      <vt:lpstr>Из истории</vt:lpstr>
      <vt:lpstr>Презентация PowerPoint</vt:lpstr>
      <vt:lpstr>Презентация PowerPoint</vt:lpstr>
      <vt:lpstr>Признаки метода: </vt:lpstr>
      <vt:lpstr>Метод</vt:lpstr>
      <vt:lpstr>  Общеметодологическое понимание </vt:lpstr>
      <vt:lpstr>Презентация PowerPoint</vt:lpstr>
      <vt:lpstr>Презентация PowerPoint</vt:lpstr>
      <vt:lpstr>Общедидактическое понимание</vt:lpstr>
      <vt:lpstr>Презентация PowerPoint</vt:lpstr>
      <vt:lpstr>Ю.К. Бабанский на основе целостного подхода к процессу обучения выделил три группы методов: </vt:lpstr>
      <vt:lpstr>Презентация PowerPoint</vt:lpstr>
      <vt:lpstr>Словесные методы</vt:lpstr>
      <vt:lpstr>Презентация PowerPoint</vt:lpstr>
      <vt:lpstr>Презентация PowerPoint</vt:lpstr>
      <vt:lpstr>Беседа как метод обучения</vt:lpstr>
      <vt:lpstr>Презентация PowerPoint</vt:lpstr>
      <vt:lpstr>Наглядные методы</vt:lpstr>
      <vt:lpstr>Индуктивный метод</vt:lpstr>
      <vt:lpstr>Дедуктивный метод </vt:lpstr>
      <vt:lpstr>Репродуктивные методы</vt:lpstr>
      <vt:lpstr>Проблемно-поисковые методы</vt:lpstr>
      <vt:lpstr>Методы самостоятельной работы учащихся</vt:lpstr>
      <vt:lpstr>Методы формирования познавательных интересов у учащихся</vt:lpstr>
      <vt:lpstr>Методы формирования чувства долга и ответственности</vt:lpstr>
      <vt:lpstr>Методы стимулирования учащихся:</vt:lpstr>
      <vt:lpstr>Продолжение следует…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и приёмы обучения русскому языку в начальной школе</dc:title>
  <dc:creator>jk</dc:creator>
  <cp:lastModifiedBy>jk</cp:lastModifiedBy>
  <cp:revision>4</cp:revision>
  <dcterms:created xsi:type="dcterms:W3CDTF">2019-02-11T09:42:42Z</dcterms:created>
  <dcterms:modified xsi:type="dcterms:W3CDTF">2020-10-08T06:55:56Z</dcterms:modified>
</cp:coreProperties>
</file>