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Lst>
  <p:sldIdLst>
    <p:sldId id="256" r:id="rId2"/>
    <p:sldId id="271" r:id="rId3"/>
    <p:sldId id="272" r:id="rId4"/>
    <p:sldId id="292" r:id="rId5"/>
    <p:sldId id="274" r:id="rId6"/>
    <p:sldId id="273" r:id="rId7"/>
    <p:sldId id="294" r:id="rId8"/>
    <p:sldId id="295" r:id="rId9"/>
    <p:sldId id="267" r:id="rId10"/>
    <p:sldId id="261" r:id="rId11"/>
    <p:sldId id="268" r:id="rId12"/>
    <p:sldId id="286" r:id="rId13"/>
    <p:sldId id="287" r:id="rId14"/>
    <p:sldId id="269" r:id="rId15"/>
    <p:sldId id="270" r:id="rId16"/>
    <p:sldId id="264" r:id="rId17"/>
    <p:sldId id="265" r:id="rId18"/>
    <p:sldId id="290" r:id="rId19"/>
    <p:sldId id="291" r:id="rId20"/>
    <p:sldId id="288" r:id="rId21"/>
    <p:sldId id="289" r:id="rId22"/>
    <p:sldId id="285" r:id="rId23"/>
    <p:sldId id="266" r:id="rId24"/>
    <p:sldId id="258" r:id="rId25"/>
    <p:sldId id="275" r:id="rId26"/>
    <p:sldId id="259" r:id="rId27"/>
    <p:sldId id="260" r:id="rId28"/>
    <p:sldId id="276" r:id="rId29"/>
    <p:sldId id="277" r:id="rId30"/>
    <p:sldId id="278" r:id="rId31"/>
    <p:sldId id="279" r:id="rId32"/>
    <p:sldId id="280" r:id="rId33"/>
    <p:sldId id="281" r:id="rId34"/>
    <p:sldId id="282" r:id="rId35"/>
    <p:sldId id="283" r:id="rId36"/>
    <p:sldId id="296"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86" d="100"/>
          <a:sy n="86" d="100"/>
        </p:scale>
        <p:origin x="533" y="67"/>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ru-RU"/>
              <a:t>Образец заголовка</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A495E081-E36B-48D0-9D96-4329D0D6CFA5}" type="datetimeFigureOut">
              <a:rPr lang="ru-RU" smtClean="0"/>
              <a:t>18.12.2020</a:t>
            </a:fld>
            <a:endParaRPr lang="ru-RU"/>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ru-RU"/>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1AABAFA4-0026-4F1F-87B9-0073A4B8387C}" type="slidenum">
              <a:rPr lang="ru-RU" smtClean="0"/>
              <a:t>‹#›</a:t>
            </a:fld>
            <a:endParaRPr lang="ru-RU"/>
          </a:p>
        </p:txBody>
      </p:sp>
    </p:spTree>
    <p:extLst>
      <p:ext uri="{BB962C8B-B14F-4D97-AF65-F5344CB8AC3E}">
        <p14:creationId xmlns:p14="http://schemas.microsoft.com/office/powerpoint/2010/main" val="3082336201"/>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A495E081-E36B-48D0-9D96-4329D0D6CFA5}" type="datetimeFigureOut">
              <a:rPr lang="ru-RU" smtClean="0"/>
              <a:t>18.12.2020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1AABAFA4-0026-4F1F-87B9-0073A4B8387C}" type="slidenum">
              <a:rPr lang="ru-RU" smtClean="0"/>
              <a:t>‹#›</a:t>
            </a:fld>
            <a:endParaRPr lang="ru-RU"/>
          </a:p>
        </p:txBody>
      </p:sp>
    </p:spTree>
    <p:extLst>
      <p:ext uri="{BB962C8B-B14F-4D97-AF65-F5344CB8AC3E}">
        <p14:creationId xmlns:p14="http://schemas.microsoft.com/office/powerpoint/2010/main" val="2724430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ru-RU"/>
              <a:t>Образец заголовка</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A495E081-E36B-48D0-9D96-4329D0D6CFA5}" type="datetimeFigureOut">
              <a:rPr lang="ru-RU" smtClean="0"/>
              <a:t>18.12.2020</a:t>
            </a:fld>
            <a:endParaRPr lang="ru-RU"/>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ru-RU"/>
          </a:p>
        </p:txBody>
      </p:sp>
      <p:sp>
        <p:nvSpPr>
          <p:cNvPr id="6" name="Slide Number Placeholder 5"/>
          <p:cNvSpPr>
            <a:spLocks noGrp="1"/>
          </p:cNvSpPr>
          <p:nvPr>
            <p:ph type="sldNum" sz="quarter" idx="12"/>
          </p:nvPr>
        </p:nvSpPr>
        <p:spPr>
          <a:xfrm>
            <a:off x="8604504" y="5211060"/>
            <a:ext cx="2112264" cy="228600"/>
          </a:xfrm>
        </p:spPr>
        <p:txBody>
          <a:bodyPr/>
          <a:lstStyle/>
          <a:p>
            <a:fld id="{1AABAFA4-0026-4F1F-87B9-0073A4B8387C}" type="slidenum">
              <a:rPr lang="ru-RU" smtClean="0"/>
              <a:t>‹#›</a:t>
            </a:fld>
            <a:endParaRPr lang="ru-RU"/>
          </a:p>
        </p:txBody>
      </p:sp>
    </p:spTree>
    <p:extLst>
      <p:ext uri="{BB962C8B-B14F-4D97-AF65-F5344CB8AC3E}">
        <p14:creationId xmlns:p14="http://schemas.microsoft.com/office/powerpoint/2010/main" val="853895892"/>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A495E081-E36B-48D0-9D96-4329D0D6CFA5}" type="datetimeFigureOut">
              <a:rPr lang="ru-RU" smtClean="0"/>
              <a:t>18.12.2020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AABAFA4-0026-4F1F-87B9-0073A4B8387C}" type="slidenum">
              <a:rPr lang="ru-RU" smtClean="0"/>
              <a:t>‹#›</a:t>
            </a:fld>
            <a:endParaRPr lang="ru-RU"/>
          </a:p>
        </p:txBody>
      </p:sp>
    </p:spTree>
    <p:extLst>
      <p:ext uri="{BB962C8B-B14F-4D97-AF65-F5344CB8AC3E}">
        <p14:creationId xmlns:p14="http://schemas.microsoft.com/office/powerpoint/2010/main" val="19434508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A495E081-E36B-48D0-9D96-4329D0D6CFA5}" type="datetimeFigureOut">
              <a:rPr lang="ru-RU" smtClean="0"/>
              <a:t>18.12.2020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1AABAFA4-0026-4F1F-87B9-0073A4B8387C}" type="slidenum">
              <a:rPr lang="ru-RU" smtClean="0"/>
              <a:t>‹#›</a:t>
            </a:fld>
            <a:endParaRPr lang="ru-RU"/>
          </a:p>
        </p:txBody>
      </p:sp>
    </p:spTree>
    <p:extLst>
      <p:ext uri="{BB962C8B-B14F-4D97-AF65-F5344CB8AC3E}">
        <p14:creationId xmlns:p14="http://schemas.microsoft.com/office/powerpoint/2010/main" val="24402783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A495E081-E36B-48D0-9D96-4329D0D6CFA5}" type="datetimeFigureOut">
              <a:rPr lang="ru-RU" smtClean="0"/>
              <a:t>18.12.2020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1AABAFA4-0026-4F1F-87B9-0073A4B8387C}" type="slidenum">
              <a:rPr lang="ru-RU" smtClean="0"/>
              <a:t>‹#›</a:t>
            </a:fld>
            <a:endParaRPr lang="ru-RU"/>
          </a:p>
        </p:txBody>
      </p:sp>
    </p:spTree>
    <p:extLst>
      <p:ext uri="{BB962C8B-B14F-4D97-AF65-F5344CB8AC3E}">
        <p14:creationId xmlns:p14="http://schemas.microsoft.com/office/powerpoint/2010/main" val="34974266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95E081-E36B-48D0-9D96-4329D0D6CFA5}" type="datetimeFigureOut">
              <a:rPr lang="ru-RU" smtClean="0"/>
              <a:t>18.12.2020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1AABAFA4-0026-4F1F-87B9-0073A4B8387C}" type="slidenum">
              <a:rPr lang="ru-RU" smtClean="0"/>
              <a:t>‹#›</a:t>
            </a:fld>
            <a:endParaRPr lang="ru-RU"/>
          </a:p>
        </p:txBody>
      </p:sp>
    </p:spTree>
    <p:extLst>
      <p:ext uri="{BB962C8B-B14F-4D97-AF65-F5344CB8AC3E}">
        <p14:creationId xmlns:p14="http://schemas.microsoft.com/office/powerpoint/2010/main" val="14403826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ru-RU"/>
              <a:t>Образец заголовка</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8" name="Date Placeholder 7"/>
          <p:cNvSpPr>
            <a:spLocks noGrp="1"/>
          </p:cNvSpPr>
          <p:nvPr>
            <p:ph type="dt" sz="half" idx="10"/>
          </p:nvPr>
        </p:nvSpPr>
        <p:spPr/>
        <p:txBody>
          <a:bodyPr/>
          <a:lstStyle/>
          <a:p>
            <a:fld id="{A495E081-E36B-48D0-9D96-4329D0D6CFA5}" type="datetimeFigureOut">
              <a:rPr lang="ru-RU" smtClean="0"/>
              <a:t>18.12.2020</a:t>
            </a:fld>
            <a:endParaRPr lang="ru-RU"/>
          </a:p>
        </p:txBody>
      </p:sp>
      <p:sp>
        <p:nvSpPr>
          <p:cNvPr id="9" name="Footer Placeholder 8"/>
          <p:cNvSpPr>
            <a:spLocks noGrp="1"/>
          </p:cNvSpPr>
          <p:nvPr>
            <p:ph type="ftr" sz="quarter" idx="11"/>
          </p:nvPr>
        </p:nvSpPr>
        <p:spPr/>
        <p:txBody>
          <a:bodyPr/>
          <a:lstStyle>
            <a:lvl1pPr algn="r">
              <a:defRPr/>
            </a:lvl1pPr>
          </a:lstStyle>
          <a:p>
            <a:endParaRPr lang="ru-RU"/>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1AABAFA4-0026-4F1F-87B9-0073A4B8387C}" type="slidenum">
              <a:rPr lang="ru-RU" smtClean="0"/>
              <a:t>‹#›</a:t>
            </a:fld>
            <a:endParaRPr lang="ru-RU"/>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979361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ru-RU"/>
              <a:t>Образец заголовка</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A495E081-E36B-48D0-9D96-4329D0D6CFA5}" type="datetimeFigureOut">
              <a:rPr lang="ru-RU" smtClean="0"/>
              <a:t>18.12.2020</a:t>
            </a:fld>
            <a:endParaRPr lang="ru-RU"/>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ru-RU"/>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1AABAFA4-0026-4F1F-87B9-0073A4B8387C}" type="slidenum">
              <a:rPr lang="ru-RU" smtClean="0"/>
              <a:t>‹#›</a:t>
            </a:fld>
            <a:endParaRPr lang="ru-RU"/>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4690388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A495E081-E36B-48D0-9D96-4329D0D6CFA5}" type="datetimeFigureOut">
              <a:rPr lang="ru-RU" smtClean="0"/>
              <a:t>18.12.2020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AABAFA4-0026-4F1F-87B9-0073A4B8387C}" type="slidenum">
              <a:rPr lang="ru-RU" smtClean="0"/>
              <a:t>‹#›</a:t>
            </a:fld>
            <a:endParaRPr lang="ru-RU"/>
          </a:p>
        </p:txBody>
      </p:sp>
    </p:spTree>
    <p:extLst>
      <p:ext uri="{BB962C8B-B14F-4D97-AF65-F5344CB8AC3E}">
        <p14:creationId xmlns:p14="http://schemas.microsoft.com/office/powerpoint/2010/main" val="18268142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A495E081-E36B-48D0-9D96-4329D0D6CFA5}" type="datetimeFigureOut">
              <a:rPr lang="ru-RU" smtClean="0"/>
              <a:t>18.12.2020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AABAFA4-0026-4F1F-87B9-0073A4B8387C}" type="slidenum">
              <a:rPr lang="ru-RU" smtClean="0"/>
              <a:t>‹#›</a:t>
            </a:fld>
            <a:endParaRPr lang="ru-RU"/>
          </a:p>
        </p:txBody>
      </p:sp>
    </p:spTree>
    <p:extLst>
      <p:ext uri="{BB962C8B-B14F-4D97-AF65-F5344CB8AC3E}">
        <p14:creationId xmlns:p14="http://schemas.microsoft.com/office/powerpoint/2010/main" val="649974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A495E081-E36B-48D0-9D96-4329D0D6CFA5}" type="datetimeFigureOut">
              <a:rPr lang="ru-RU" smtClean="0"/>
              <a:t>18.12.2020</a:t>
            </a:fld>
            <a:endParaRPr lang="ru-RU"/>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ru-RU"/>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1AABAFA4-0026-4F1F-87B9-0073A4B8387C}" type="slidenum">
              <a:rPr lang="ru-RU" smtClean="0"/>
              <a:t>‹#›</a:t>
            </a:fld>
            <a:endParaRPr lang="ru-RU"/>
          </a:p>
        </p:txBody>
      </p:sp>
    </p:spTree>
    <p:extLst>
      <p:ext uri="{BB962C8B-B14F-4D97-AF65-F5344CB8AC3E}">
        <p14:creationId xmlns:p14="http://schemas.microsoft.com/office/powerpoint/2010/main" val="2351786008"/>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4.xml"/><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hyperlink" Target="https://lanand.livejournal.com/497956.html" TargetMode="Externa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2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4.xml"/><Relationship Id="rId4" Type="http://schemas.openxmlformats.org/officeDocument/2006/relationships/image" Target="../media/image54.jpeg"/></Relationships>
</file>

<file path=ppt/slides/_rels/slide3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4.xml"/><Relationship Id="rId4" Type="http://schemas.openxmlformats.org/officeDocument/2006/relationships/image" Target="../media/image57.jpeg"/></Relationships>
</file>

<file path=ppt/slides/_rels/slide3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4.xml"/><Relationship Id="rId5" Type="http://schemas.openxmlformats.org/officeDocument/2006/relationships/image" Target="../media/image61.jpeg"/><Relationship Id="rId4" Type="http://schemas.openxmlformats.org/officeDocument/2006/relationships/image" Target="../media/image60.jpeg"/></Relationships>
</file>

<file path=ppt/slides/_rels/slide3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4.xml"/><Relationship Id="rId4" Type="http://schemas.openxmlformats.org/officeDocument/2006/relationships/image" Target="../media/image6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1FDC1E8-9D4F-45E4-9658-5298281E1A29}"/>
              </a:ext>
            </a:extLst>
          </p:cNvPr>
          <p:cNvSpPr>
            <a:spLocks noGrp="1"/>
          </p:cNvSpPr>
          <p:nvPr>
            <p:ph type="ctrTitle"/>
          </p:nvPr>
        </p:nvSpPr>
        <p:spPr/>
        <p:txBody>
          <a:bodyPr/>
          <a:lstStyle/>
          <a:p>
            <a:r>
              <a:rPr lang="ru-RU" dirty="0"/>
              <a:t>Елочные игрушки</a:t>
            </a:r>
          </a:p>
        </p:txBody>
      </p:sp>
      <p:sp>
        <p:nvSpPr>
          <p:cNvPr id="3" name="Подзаголовок 2">
            <a:extLst>
              <a:ext uri="{FF2B5EF4-FFF2-40B4-BE49-F238E27FC236}">
                <a16:creationId xmlns:a16="http://schemas.microsoft.com/office/drawing/2014/main" id="{2945978B-533A-46FA-AEE6-3126AD0F49D3}"/>
              </a:ext>
            </a:extLst>
          </p:cNvPr>
          <p:cNvSpPr>
            <a:spLocks noGrp="1"/>
          </p:cNvSpPr>
          <p:nvPr>
            <p:ph type="subTitle" idx="1"/>
          </p:nvPr>
        </p:nvSpPr>
        <p:spPr/>
        <p:txBody>
          <a:bodyPr/>
          <a:lstStyle/>
          <a:p>
            <a:endParaRPr lang="ru-RU"/>
          </a:p>
        </p:txBody>
      </p:sp>
    </p:spTree>
    <p:extLst>
      <p:ext uri="{BB962C8B-B14F-4D97-AF65-F5344CB8AC3E}">
        <p14:creationId xmlns:p14="http://schemas.microsoft.com/office/powerpoint/2010/main" val="24504276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4E1AABB-163B-4F04-ADA3-8867E74227E5}"/>
              </a:ext>
            </a:extLst>
          </p:cNvPr>
          <p:cNvSpPr>
            <a:spLocks noGrp="1"/>
          </p:cNvSpPr>
          <p:nvPr>
            <p:ph type="title"/>
          </p:nvPr>
        </p:nvSpPr>
        <p:spPr>
          <a:xfrm>
            <a:off x="1066800" y="371856"/>
            <a:ext cx="10058400" cy="1139952"/>
          </a:xfrm>
        </p:spPr>
        <p:txBody>
          <a:bodyPr>
            <a:normAutofit fontScale="90000"/>
          </a:bodyPr>
          <a:lstStyle/>
          <a:p>
            <a:pPr algn="ctr"/>
            <a:r>
              <a:rPr lang="ru-RU" b="1" i="0" dirty="0">
                <a:solidFill>
                  <a:srgbClr val="000000"/>
                </a:solidFill>
                <a:effectLst/>
                <a:latin typeface="Source Sans Pro" panose="020B0503030403020204" pitchFamily="34" charset="0"/>
              </a:rPr>
              <a:t>Елочные шары своими руками</a:t>
            </a:r>
            <a:br>
              <a:rPr lang="ru-RU" b="1" i="0" dirty="0">
                <a:solidFill>
                  <a:srgbClr val="000000"/>
                </a:solidFill>
                <a:effectLst/>
                <a:latin typeface="Source Sans Pro" panose="020B0503030403020204" pitchFamily="34" charset="0"/>
              </a:rPr>
            </a:br>
            <a:endParaRPr lang="ru-RU" dirty="0"/>
          </a:p>
        </p:txBody>
      </p:sp>
      <p:sp>
        <p:nvSpPr>
          <p:cNvPr id="3" name="Объект 2">
            <a:extLst>
              <a:ext uri="{FF2B5EF4-FFF2-40B4-BE49-F238E27FC236}">
                <a16:creationId xmlns:a16="http://schemas.microsoft.com/office/drawing/2014/main" id="{8FFCE363-EE31-4E24-BCF3-4A950555ADEA}"/>
              </a:ext>
            </a:extLst>
          </p:cNvPr>
          <p:cNvSpPr>
            <a:spLocks noGrp="1"/>
          </p:cNvSpPr>
          <p:nvPr>
            <p:ph sz="half" idx="1"/>
          </p:nvPr>
        </p:nvSpPr>
        <p:spPr>
          <a:xfrm>
            <a:off x="463296" y="1322772"/>
            <a:ext cx="11166452" cy="5163371"/>
          </a:xfrm>
        </p:spPr>
        <p:txBody>
          <a:bodyPr>
            <a:normAutofit/>
          </a:bodyPr>
          <a:lstStyle/>
          <a:p>
            <a:r>
              <a:rPr lang="ru-RU" sz="2400" b="0" i="0" dirty="0">
                <a:solidFill>
                  <a:srgbClr val="333333"/>
                </a:solidFill>
                <a:effectLst/>
                <a:latin typeface="Source Sans Pro" panose="020B0503030403020204" pitchFamily="34" charset="0"/>
              </a:rPr>
              <a:t>Именно шары являются самыми излюбленными и наиболее используемыми елочными украшениями. Вариации их изготовления в домашних условиях весьма разнообразны: из стекла, бумаги, пенопласта и многое другое. Возьмите на заметку тот факт, что шарики из стекла, в отличие от изготовленных из пенопласта, достаточно хрупкие и с легкостью могут разбиться.</a:t>
            </a:r>
            <a:br>
              <a:rPr lang="ru-RU" sz="2400" dirty="0"/>
            </a:br>
            <a:r>
              <a:rPr lang="ru-RU" sz="2400" b="0" i="0" dirty="0">
                <a:solidFill>
                  <a:srgbClr val="333333"/>
                </a:solidFill>
                <a:effectLst/>
                <a:latin typeface="Source Sans Pro" panose="020B0503030403020204" pitchFamily="34" charset="0"/>
              </a:rPr>
              <a:t>И самым простым вариантом изготовления новогоднего шарика является декор устаревших игрушек, имеющихся в каждом доме. Для этих целей можете задействовать бобину из пластиковых бус, всевозможных лент. Дополнительно используйте блестки, стразы и т.д.</a:t>
            </a:r>
            <a:br>
              <a:rPr lang="ru-RU" sz="2400" dirty="0"/>
            </a:br>
            <a:r>
              <a:rPr lang="ru-RU" sz="2400" b="0" i="0" dirty="0">
                <a:solidFill>
                  <a:srgbClr val="333333"/>
                </a:solidFill>
                <a:effectLst/>
                <a:latin typeface="Source Sans Pro" panose="020B0503030403020204" pitchFamily="34" charset="0"/>
              </a:rPr>
              <a:t>Для подобных работ из инструментов вам обязательно пригодятся клей (лучше всего использовать клеевой пистолет), ножницы, пинцет и прочее.</a:t>
            </a:r>
            <a:endParaRPr lang="ru-RU" sz="2400" dirty="0"/>
          </a:p>
        </p:txBody>
      </p:sp>
      <p:sp>
        <p:nvSpPr>
          <p:cNvPr id="4" name="Объект 3">
            <a:extLst>
              <a:ext uri="{FF2B5EF4-FFF2-40B4-BE49-F238E27FC236}">
                <a16:creationId xmlns:a16="http://schemas.microsoft.com/office/drawing/2014/main" id="{70CF5B52-5F90-4103-947B-BAA5DD96492D}"/>
              </a:ext>
            </a:extLst>
          </p:cNvPr>
          <p:cNvSpPr>
            <a:spLocks noGrp="1"/>
          </p:cNvSpPr>
          <p:nvPr>
            <p:ph sz="half" idx="2"/>
          </p:nvPr>
        </p:nvSpPr>
        <p:spPr/>
        <p:txBody>
          <a:bodyPr>
            <a:normAutofit/>
          </a:bodyPr>
          <a:lstStyle/>
          <a:p>
            <a:endParaRPr lang="ru-RU" dirty="0"/>
          </a:p>
        </p:txBody>
      </p:sp>
    </p:spTree>
    <p:extLst>
      <p:ext uri="{BB962C8B-B14F-4D97-AF65-F5344CB8AC3E}">
        <p14:creationId xmlns:p14="http://schemas.microsoft.com/office/powerpoint/2010/main" val="1376003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8E8BD89-164C-4BBB-8EA3-9F5BB58577AF}"/>
              </a:ext>
            </a:extLst>
          </p:cNvPr>
          <p:cNvSpPr>
            <a:spLocks noGrp="1"/>
          </p:cNvSpPr>
          <p:nvPr>
            <p:ph type="title"/>
          </p:nvPr>
        </p:nvSpPr>
        <p:spPr>
          <a:xfrm>
            <a:off x="402336" y="642594"/>
            <a:ext cx="11423904" cy="1100862"/>
          </a:xfrm>
        </p:spPr>
        <p:txBody>
          <a:bodyPr>
            <a:normAutofit fontScale="90000"/>
          </a:bodyPr>
          <a:lstStyle/>
          <a:p>
            <a:pPr algn="ctr"/>
            <a:r>
              <a:rPr lang="ru-RU" b="1" i="0" dirty="0">
                <a:solidFill>
                  <a:srgbClr val="000000"/>
                </a:solidFill>
                <a:effectLst/>
                <a:latin typeface="Source Sans Pro" panose="020B0503030403020204" pitchFamily="34" charset="0"/>
              </a:rPr>
              <a:t>Шар, декорированный бусинами или пайетками</a:t>
            </a:r>
            <a:br>
              <a:rPr lang="ru-RU" b="1" i="0" dirty="0">
                <a:solidFill>
                  <a:srgbClr val="000000"/>
                </a:solidFill>
                <a:effectLst/>
                <a:latin typeface="Source Sans Pro" panose="020B0503030403020204" pitchFamily="34" charset="0"/>
              </a:rPr>
            </a:br>
            <a:endParaRPr lang="ru-RU" dirty="0"/>
          </a:p>
        </p:txBody>
      </p:sp>
      <p:sp>
        <p:nvSpPr>
          <p:cNvPr id="3" name="Объект 2">
            <a:extLst>
              <a:ext uri="{FF2B5EF4-FFF2-40B4-BE49-F238E27FC236}">
                <a16:creationId xmlns:a16="http://schemas.microsoft.com/office/drawing/2014/main" id="{34172666-6274-4B6F-AFE2-6C497C8711D2}"/>
              </a:ext>
            </a:extLst>
          </p:cNvPr>
          <p:cNvSpPr>
            <a:spLocks noGrp="1"/>
          </p:cNvSpPr>
          <p:nvPr>
            <p:ph sz="half" idx="1"/>
          </p:nvPr>
        </p:nvSpPr>
        <p:spPr>
          <a:xfrm>
            <a:off x="521284" y="1743456"/>
            <a:ext cx="5660060" cy="4596384"/>
          </a:xfrm>
        </p:spPr>
        <p:txBody>
          <a:bodyPr>
            <a:normAutofit fontScale="92500" lnSpcReduction="10000"/>
          </a:bodyPr>
          <a:lstStyle/>
          <a:p>
            <a:r>
              <a:rPr lang="ru-RU" b="0" i="0" dirty="0">
                <a:solidFill>
                  <a:srgbClr val="333333"/>
                </a:solidFill>
                <a:effectLst/>
                <a:latin typeface="Source Sans Pro" panose="020B0503030403020204" pitchFamily="34" charset="0"/>
              </a:rPr>
              <a:t>Для изготовления подобного украшения вам понадобится шар, выполненный из пластика или пенопласта, клей, лента для изготовления крючка и сам материал, которым мы будем декорировать шар (пайетки или бусины).</a:t>
            </a:r>
            <a:br>
              <a:rPr lang="ru-RU" dirty="0"/>
            </a:br>
            <a:r>
              <a:rPr lang="ru-RU" b="0" i="0" dirty="0">
                <a:solidFill>
                  <a:srgbClr val="333333"/>
                </a:solidFill>
                <a:effectLst/>
                <a:latin typeface="Source Sans Pro" panose="020B0503030403020204" pitchFamily="34" charset="0"/>
              </a:rPr>
              <a:t>Все делается достаточно просто. Здесь нужно учесть один нюанс — клей может разъедать пенопласт, поэтому наносить его следует достаточно тонким слоем.</a:t>
            </a:r>
            <a:br>
              <a:rPr lang="ru-RU" dirty="0"/>
            </a:br>
            <a:r>
              <a:rPr lang="ru-RU" b="0" i="0" dirty="0">
                <a:solidFill>
                  <a:srgbClr val="333333"/>
                </a:solidFill>
                <a:effectLst/>
                <a:latin typeface="Source Sans Pro" panose="020B0503030403020204" pitchFamily="34" charset="0"/>
              </a:rPr>
              <a:t>Постепенно, ряд за рядом поверхность шара заполняется бусинами. Данную работу следует выполнять как можно аккуратнее. Когда весь шар будет украшен, приклейте к нему декоративный бант из красного атласа, а также петельку, на которую мы и будем его подвешивать на елку. В этой работе используйте горячий клей. Вот таким простым способом можно изготовить оригинальный елочный шар своими руками.</a:t>
            </a:r>
            <a:endParaRPr lang="ru-RU" dirty="0"/>
          </a:p>
        </p:txBody>
      </p:sp>
      <p:pic>
        <p:nvPicPr>
          <p:cNvPr id="6146" name="Picture 2" descr="podelki-12">
            <a:extLst>
              <a:ext uri="{FF2B5EF4-FFF2-40B4-BE49-F238E27FC236}">
                <a16:creationId xmlns:a16="http://schemas.microsoft.com/office/drawing/2014/main" id="{9B46B9BA-E516-458E-BFA1-ED448080353E}"/>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370638" y="2103120"/>
            <a:ext cx="5300078" cy="3398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67912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a:extLst>
              <a:ext uri="{FF2B5EF4-FFF2-40B4-BE49-F238E27FC236}">
                <a16:creationId xmlns:a16="http://schemas.microsoft.com/office/drawing/2014/main" id="{94E90190-99BE-46C4-97A1-B3F74CB54444}"/>
              </a:ext>
            </a:extLst>
          </p:cNvPr>
          <p:cNvSpPr>
            <a:spLocks noGrp="1"/>
          </p:cNvSpPr>
          <p:nvPr>
            <p:ph type="title"/>
          </p:nvPr>
        </p:nvSpPr>
        <p:spPr>
          <a:xfrm>
            <a:off x="1066800" y="642594"/>
            <a:ext cx="10058400" cy="665506"/>
          </a:xfrm>
        </p:spPr>
        <p:txBody>
          <a:bodyPr>
            <a:normAutofit fontScale="90000"/>
          </a:bodyPr>
          <a:lstStyle/>
          <a:p>
            <a:r>
              <a:rPr lang="ru-RU" b="1" i="0" dirty="0">
                <a:solidFill>
                  <a:srgbClr val="111111"/>
                </a:solidFill>
                <a:effectLst/>
                <a:latin typeface="Montserrat"/>
              </a:rPr>
              <a:t>Елочные шары из пенопласта и пайеток</a:t>
            </a:r>
            <a:br>
              <a:rPr lang="ru-RU" b="1" i="0" dirty="0">
                <a:solidFill>
                  <a:srgbClr val="111111"/>
                </a:solidFill>
                <a:effectLst/>
                <a:latin typeface="Montserrat"/>
              </a:rPr>
            </a:br>
            <a:endParaRPr lang="ru-RU" dirty="0"/>
          </a:p>
        </p:txBody>
      </p:sp>
      <p:sp>
        <p:nvSpPr>
          <p:cNvPr id="7" name="Объект 6">
            <a:extLst>
              <a:ext uri="{FF2B5EF4-FFF2-40B4-BE49-F238E27FC236}">
                <a16:creationId xmlns:a16="http://schemas.microsoft.com/office/drawing/2014/main" id="{ACF44996-6A91-4D9C-8203-EBC3497028B6}"/>
              </a:ext>
            </a:extLst>
          </p:cNvPr>
          <p:cNvSpPr>
            <a:spLocks noGrp="1"/>
          </p:cNvSpPr>
          <p:nvPr>
            <p:ph sz="half" idx="2"/>
          </p:nvPr>
        </p:nvSpPr>
        <p:spPr>
          <a:xfrm>
            <a:off x="7035799" y="1308100"/>
            <a:ext cx="4483101" cy="4800600"/>
          </a:xfrm>
        </p:spPr>
        <p:txBody>
          <a:bodyPr>
            <a:noAutofit/>
          </a:bodyPr>
          <a:lstStyle/>
          <a:p>
            <a:r>
              <a:rPr lang="ru-RU" sz="2000" b="0" i="0" dirty="0">
                <a:solidFill>
                  <a:srgbClr val="111111"/>
                </a:solidFill>
                <a:effectLst/>
                <a:latin typeface="Montserrat"/>
              </a:rPr>
              <a:t>Чтобы создать прекрасное украшение для елки и всего дома на торжество, следует рассмотреть наш вариант изготовления поделки из пенопласта на Новый год 2020 своими руками изготовленной в виде красиво преображенного шара. Мастер класс довольно прост, его даже смогут выполнить дети самостоятельно. Это позволяет сотворить огромное количество подобных декоративных игрушек всего лишь за несколько дней. Отличная идея для тех, кто постоянно страдает от нехватки свободного времени.</a:t>
            </a:r>
            <a:endParaRPr lang="ru-RU" sz="2000" dirty="0"/>
          </a:p>
        </p:txBody>
      </p:sp>
      <p:pic>
        <p:nvPicPr>
          <p:cNvPr id="25602" name="Picture 2" descr="4 фото идеи замечательных поделок из пенопласта на Новый год 2020 своими руками">
            <a:extLst>
              <a:ext uri="{FF2B5EF4-FFF2-40B4-BE49-F238E27FC236}">
                <a16:creationId xmlns:a16="http://schemas.microsoft.com/office/drawing/2014/main" id="{FDC1C0ED-4289-45BE-A92B-5A215CB273AD}"/>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792487" y="1308100"/>
            <a:ext cx="5860323" cy="4711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06576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DB7E2F7-7C7C-44E3-9E54-8BD2FF94BAA7}"/>
              </a:ext>
            </a:extLst>
          </p:cNvPr>
          <p:cNvSpPr>
            <a:spLocks noGrp="1"/>
          </p:cNvSpPr>
          <p:nvPr>
            <p:ph type="title"/>
          </p:nvPr>
        </p:nvSpPr>
        <p:spPr/>
        <p:txBody>
          <a:bodyPr/>
          <a:lstStyle/>
          <a:p>
            <a:endParaRPr lang="ru-RU"/>
          </a:p>
        </p:txBody>
      </p:sp>
      <p:pic>
        <p:nvPicPr>
          <p:cNvPr id="7170" name="Picture 2">
            <a:extLst>
              <a:ext uri="{FF2B5EF4-FFF2-40B4-BE49-F238E27FC236}">
                <a16:creationId xmlns:a16="http://schemas.microsoft.com/office/drawing/2014/main" id="{2C0FDDDC-FF34-498E-AF70-100F43677196}"/>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652881" y="2103438"/>
            <a:ext cx="3582400" cy="3748087"/>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a:extLst>
              <a:ext uri="{FF2B5EF4-FFF2-40B4-BE49-F238E27FC236}">
                <a16:creationId xmlns:a16="http://schemas.microsoft.com/office/drawing/2014/main" id="{F3D41C0C-8F27-43C1-9878-A8DFD11DB80C}"/>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145081" y="3272315"/>
            <a:ext cx="4980119" cy="3585685"/>
          </a:xfrm>
          <a:prstGeom prst="rect">
            <a:avLst/>
          </a:prstGeom>
          <a:noFill/>
          <a:extLst>
            <a:ext uri="{909E8E84-426E-40DD-AFC4-6F175D3DCCD1}">
              <a14:hiddenFill xmlns:a14="http://schemas.microsoft.com/office/drawing/2010/main">
                <a:solidFill>
                  <a:srgbClr val="FFFFFF"/>
                </a:solidFill>
              </a14:hiddenFill>
            </a:ext>
          </a:extLst>
        </p:spPr>
      </p:pic>
      <p:pic>
        <p:nvPicPr>
          <p:cNvPr id="18434" name="Picture 2">
            <a:extLst>
              <a:ext uri="{FF2B5EF4-FFF2-40B4-BE49-F238E27FC236}">
                <a16:creationId xmlns:a16="http://schemas.microsoft.com/office/drawing/2014/main" id="{9FBF4E66-3DA1-4412-ABD0-273BB3F481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31174" y="0"/>
            <a:ext cx="5019675"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34549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B81111A-9267-47AA-9394-5216C4C09F9B}"/>
              </a:ext>
            </a:extLst>
          </p:cNvPr>
          <p:cNvSpPr>
            <a:spLocks noGrp="1"/>
          </p:cNvSpPr>
          <p:nvPr>
            <p:ph type="title"/>
          </p:nvPr>
        </p:nvSpPr>
        <p:spPr>
          <a:xfrm>
            <a:off x="1066800" y="642594"/>
            <a:ext cx="10058400" cy="930174"/>
          </a:xfrm>
        </p:spPr>
        <p:txBody>
          <a:bodyPr>
            <a:normAutofit fontScale="90000"/>
          </a:bodyPr>
          <a:lstStyle/>
          <a:p>
            <a:pPr algn="ctr"/>
            <a:r>
              <a:rPr lang="ru-RU" b="1" i="0" dirty="0">
                <a:solidFill>
                  <a:srgbClr val="000000"/>
                </a:solidFill>
                <a:effectLst/>
                <a:latin typeface="Source Sans Pro" panose="020B0503030403020204" pitchFamily="34" charset="0"/>
              </a:rPr>
              <a:t>Изысканный шар своими руками</a:t>
            </a:r>
            <a:br>
              <a:rPr lang="ru-RU" b="1" i="0" dirty="0">
                <a:solidFill>
                  <a:srgbClr val="000000"/>
                </a:solidFill>
                <a:effectLst/>
                <a:latin typeface="Source Sans Pro" panose="020B0503030403020204" pitchFamily="34" charset="0"/>
              </a:rPr>
            </a:br>
            <a:endParaRPr lang="ru-RU" dirty="0"/>
          </a:p>
        </p:txBody>
      </p:sp>
      <p:sp>
        <p:nvSpPr>
          <p:cNvPr id="3" name="Объект 2">
            <a:extLst>
              <a:ext uri="{FF2B5EF4-FFF2-40B4-BE49-F238E27FC236}">
                <a16:creationId xmlns:a16="http://schemas.microsoft.com/office/drawing/2014/main" id="{30835EFD-C322-4F7B-A301-A1A4FD9E451E}"/>
              </a:ext>
            </a:extLst>
          </p:cNvPr>
          <p:cNvSpPr>
            <a:spLocks noGrp="1"/>
          </p:cNvSpPr>
          <p:nvPr>
            <p:ph sz="half" idx="1"/>
          </p:nvPr>
        </p:nvSpPr>
        <p:spPr>
          <a:xfrm>
            <a:off x="1066800" y="1320800"/>
            <a:ext cx="4754880" cy="4533900"/>
          </a:xfrm>
        </p:spPr>
        <p:txBody>
          <a:bodyPr>
            <a:normAutofit fontScale="92500" lnSpcReduction="10000"/>
          </a:bodyPr>
          <a:lstStyle/>
          <a:p>
            <a:pPr algn="l"/>
            <a:r>
              <a:rPr lang="ru-RU" b="1" i="0" dirty="0">
                <a:solidFill>
                  <a:srgbClr val="111111"/>
                </a:solidFill>
                <a:effectLst/>
                <a:latin typeface="Montserrat"/>
              </a:rPr>
              <a:t>Для работы потребуется:</a:t>
            </a:r>
            <a:endParaRPr lang="ru-RU" b="0" i="0" dirty="0">
              <a:solidFill>
                <a:srgbClr val="111111"/>
              </a:solidFill>
              <a:effectLst/>
              <a:latin typeface="Montserrat"/>
            </a:endParaRPr>
          </a:p>
          <a:p>
            <a:pPr algn="l">
              <a:buFont typeface="Arial" panose="020B0604020202020204" pitchFamily="34" charset="0"/>
              <a:buChar char="•"/>
            </a:pPr>
            <a:r>
              <a:rPr lang="ru-RU" b="0" i="0" dirty="0">
                <a:solidFill>
                  <a:srgbClr val="111111"/>
                </a:solidFill>
                <a:effectLst/>
                <a:latin typeface="Montserrat"/>
              </a:rPr>
              <a:t>пенопластовый шар;</a:t>
            </a:r>
          </a:p>
          <a:p>
            <a:pPr algn="l">
              <a:buFont typeface="Arial" panose="020B0604020202020204" pitchFamily="34" charset="0"/>
              <a:buChar char="•"/>
            </a:pPr>
            <a:r>
              <a:rPr lang="ru-RU" b="0" i="0" dirty="0">
                <a:solidFill>
                  <a:srgbClr val="111111"/>
                </a:solidFill>
                <a:effectLst/>
                <a:latin typeface="Montserrat"/>
              </a:rPr>
              <a:t>пайетки;</a:t>
            </a:r>
          </a:p>
          <a:p>
            <a:pPr algn="l">
              <a:buFont typeface="Arial" panose="020B0604020202020204" pitchFamily="34" charset="0"/>
              <a:buChar char="•"/>
            </a:pPr>
            <a:r>
              <a:rPr lang="ru-RU" b="0" i="0" dirty="0">
                <a:solidFill>
                  <a:srgbClr val="111111"/>
                </a:solidFill>
                <a:effectLst/>
                <a:latin typeface="Montserrat"/>
              </a:rPr>
              <a:t>набор тонких иголочек;</a:t>
            </a:r>
          </a:p>
          <a:p>
            <a:pPr algn="l">
              <a:buFont typeface="Arial" panose="020B0604020202020204" pitchFamily="34" charset="0"/>
              <a:buChar char="•"/>
            </a:pPr>
            <a:r>
              <a:rPr lang="ru-RU" b="0" i="0" dirty="0">
                <a:solidFill>
                  <a:srgbClr val="111111"/>
                </a:solidFill>
                <a:effectLst/>
                <a:latin typeface="Montserrat"/>
              </a:rPr>
              <a:t>готовое ушко с ленточкой для подвешивания игрушки.</a:t>
            </a:r>
          </a:p>
          <a:p>
            <a:pPr marL="0" indent="0">
              <a:buNone/>
            </a:pPr>
            <a:endParaRPr lang="ru-RU" dirty="0"/>
          </a:p>
        </p:txBody>
      </p:sp>
      <p:sp>
        <p:nvSpPr>
          <p:cNvPr id="4" name="Объект 3">
            <a:extLst>
              <a:ext uri="{FF2B5EF4-FFF2-40B4-BE49-F238E27FC236}">
                <a16:creationId xmlns:a16="http://schemas.microsoft.com/office/drawing/2014/main" id="{6E96C16F-5110-45DD-93AD-99879E672BBB}"/>
              </a:ext>
            </a:extLst>
          </p:cNvPr>
          <p:cNvSpPr>
            <a:spLocks noGrp="1"/>
          </p:cNvSpPr>
          <p:nvPr>
            <p:ph sz="half" idx="2"/>
          </p:nvPr>
        </p:nvSpPr>
        <p:spPr>
          <a:xfrm>
            <a:off x="6370320" y="1318260"/>
            <a:ext cx="4754880" cy="4533900"/>
          </a:xfrm>
        </p:spPr>
        <p:txBody>
          <a:bodyPr>
            <a:normAutofit fontScale="92500" lnSpcReduction="10000"/>
          </a:bodyPr>
          <a:lstStyle/>
          <a:p>
            <a:pPr algn="l"/>
            <a:r>
              <a:rPr lang="ru-RU" b="1" i="0" dirty="0">
                <a:solidFill>
                  <a:srgbClr val="111111"/>
                </a:solidFill>
                <a:effectLst/>
                <a:latin typeface="Montserrat"/>
              </a:rPr>
              <a:t>Процесс работы:</a:t>
            </a:r>
            <a:endParaRPr lang="ru-RU" b="0" i="0" dirty="0">
              <a:solidFill>
                <a:srgbClr val="111111"/>
              </a:solidFill>
              <a:effectLst/>
              <a:latin typeface="Montserrat"/>
            </a:endParaRPr>
          </a:p>
          <a:p>
            <a:pPr algn="l">
              <a:buFont typeface="+mj-lt"/>
              <a:buAutoNum type="arabicPeriod"/>
            </a:pPr>
            <a:r>
              <a:rPr lang="ru-RU" b="0" i="0" dirty="0">
                <a:solidFill>
                  <a:srgbClr val="111111"/>
                </a:solidFill>
                <a:effectLst/>
                <a:latin typeface="Montserrat"/>
              </a:rPr>
              <a:t>Берем пенопластовый шар и начинаем его оформлять пайетками выбранного вами цвета. Для закрепления этих декоративных элементов нам потребуется набор тонких и маленьких иголочек, которые вы сможете приобрести в специализированном магазине. Всю окружность шара нам следует закрыть этим материалом, но располагать «чешуйки» необходимо плотно друг к другу.</a:t>
            </a:r>
          </a:p>
          <a:p>
            <a:pPr algn="l">
              <a:buFont typeface="+mj-lt"/>
              <a:buAutoNum type="arabicPeriod"/>
            </a:pPr>
            <a:r>
              <a:rPr lang="ru-RU" b="0" i="0" dirty="0">
                <a:solidFill>
                  <a:srgbClr val="111111"/>
                </a:solidFill>
                <a:effectLst/>
                <a:latin typeface="Montserrat"/>
              </a:rPr>
              <a:t>Когда данный эстетический этап завершен, закрепляем у основания шара готовое ушко с ленточкой, вдавливая его в основу пенопласта. Вот и все! Прекрасная поделка на Новый год 2020 готова! Сделайте своими руками ассортимент подобных изделий намного богаче и шире, тогда и праздник приобретет особый для вас колорит.</a:t>
            </a:r>
          </a:p>
          <a:p>
            <a:endParaRPr lang="ru-RU" dirty="0"/>
          </a:p>
        </p:txBody>
      </p:sp>
    </p:spTree>
    <p:extLst>
      <p:ext uri="{BB962C8B-B14F-4D97-AF65-F5344CB8AC3E}">
        <p14:creationId xmlns:p14="http://schemas.microsoft.com/office/powerpoint/2010/main" val="14242431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9BC660D-1520-4118-A125-7034C9356366}"/>
              </a:ext>
            </a:extLst>
          </p:cNvPr>
          <p:cNvSpPr>
            <a:spLocks noGrp="1"/>
          </p:cNvSpPr>
          <p:nvPr>
            <p:ph type="title"/>
          </p:nvPr>
        </p:nvSpPr>
        <p:spPr>
          <a:xfrm>
            <a:off x="1066800" y="444500"/>
            <a:ext cx="10058400" cy="939800"/>
          </a:xfrm>
        </p:spPr>
        <p:txBody>
          <a:bodyPr>
            <a:normAutofit fontScale="90000"/>
          </a:bodyPr>
          <a:lstStyle/>
          <a:p>
            <a:pPr algn="ctr"/>
            <a:r>
              <a:rPr lang="ru-RU" b="1" i="0" dirty="0">
                <a:solidFill>
                  <a:srgbClr val="111111"/>
                </a:solidFill>
                <a:effectLst/>
                <a:latin typeface="Montserrat"/>
              </a:rPr>
              <a:t>Шар из пуговиц</a:t>
            </a:r>
            <a:br>
              <a:rPr lang="ru-RU" b="1" i="0" dirty="0">
                <a:solidFill>
                  <a:srgbClr val="111111"/>
                </a:solidFill>
                <a:effectLst/>
                <a:latin typeface="Montserrat"/>
              </a:rPr>
            </a:br>
            <a:endParaRPr lang="ru-RU" dirty="0"/>
          </a:p>
        </p:txBody>
      </p:sp>
      <p:sp>
        <p:nvSpPr>
          <p:cNvPr id="3" name="Объект 2">
            <a:extLst>
              <a:ext uri="{FF2B5EF4-FFF2-40B4-BE49-F238E27FC236}">
                <a16:creationId xmlns:a16="http://schemas.microsoft.com/office/drawing/2014/main" id="{44EF3913-6FC5-4E86-8DDB-C404669C8D31}"/>
              </a:ext>
            </a:extLst>
          </p:cNvPr>
          <p:cNvSpPr>
            <a:spLocks noGrp="1"/>
          </p:cNvSpPr>
          <p:nvPr>
            <p:ph sz="half" idx="1"/>
          </p:nvPr>
        </p:nvSpPr>
        <p:spPr>
          <a:xfrm>
            <a:off x="1066800" y="1270000"/>
            <a:ext cx="4754880" cy="5143500"/>
          </a:xfrm>
        </p:spPr>
        <p:txBody>
          <a:bodyPr>
            <a:normAutofit fontScale="92500" lnSpcReduction="10000"/>
          </a:bodyPr>
          <a:lstStyle/>
          <a:p>
            <a:r>
              <a:rPr lang="ru-RU" sz="2200" b="0" i="0" dirty="0">
                <a:solidFill>
                  <a:srgbClr val="111111"/>
                </a:solidFill>
                <a:effectLst/>
                <a:latin typeface="Montserrat"/>
              </a:rPr>
              <a:t>Возьмите булавки с шариками на концах, на каждый надевайте пуговицу (или даже несколько разного цвета и размера) и втыкайте в пенопластовую заготовку.</a:t>
            </a:r>
          </a:p>
          <a:p>
            <a:pPr algn="l"/>
            <a:r>
              <a:rPr lang="ru-RU" sz="2200" b="0" i="0" dirty="0" err="1">
                <a:solidFill>
                  <a:srgbClr val="111111"/>
                </a:solidFill>
                <a:effectLst/>
                <a:latin typeface="Montserrat"/>
              </a:rPr>
              <a:t>тарайтесь</a:t>
            </a:r>
            <a:r>
              <a:rPr lang="ru-RU" sz="2200" b="0" i="0" dirty="0">
                <a:solidFill>
                  <a:srgbClr val="111111"/>
                </a:solidFill>
                <a:effectLst/>
                <a:latin typeface="Montserrat"/>
              </a:rPr>
              <a:t> между большими пуговицами втыкать маленькие, так белая основа шарика будет практически не видна.</a:t>
            </a:r>
          </a:p>
          <a:p>
            <a:pPr algn="l"/>
            <a:r>
              <a:rPr lang="ru-RU" sz="2200" b="0" i="0" dirty="0">
                <a:solidFill>
                  <a:srgbClr val="111111"/>
                </a:solidFill>
                <a:effectLst/>
                <a:latin typeface="Montserrat"/>
              </a:rPr>
              <a:t>Можете располагать цвета пуговиц хаотично, или, если располагаете временем и желанием, то в виде какого-либо узора. Закройте всю поверхность пуговицами и получите креативную игрушку, сделанную своими руками.</a:t>
            </a:r>
          </a:p>
          <a:p>
            <a:endParaRPr lang="ru-RU" dirty="0"/>
          </a:p>
        </p:txBody>
      </p:sp>
      <p:pic>
        <p:nvPicPr>
          <p:cNvPr id="26626" name="Picture 2">
            <a:extLst>
              <a:ext uri="{FF2B5EF4-FFF2-40B4-BE49-F238E27FC236}">
                <a16:creationId xmlns:a16="http://schemas.microsoft.com/office/drawing/2014/main" id="{7753A25F-8D8F-4821-B43D-73C9314B5A96}"/>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370322" y="1877021"/>
            <a:ext cx="4754562" cy="3565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96904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D689174-7124-4715-AC27-4AB0BDBC741A}"/>
              </a:ext>
            </a:extLst>
          </p:cNvPr>
          <p:cNvSpPr>
            <a:spLocks noGrp="1"/>
          </p:cNvSpPr>
          <p:nvPr>
            <p:ph type="title"/>
          </p:nvPr>
        </p:nvSpPr>
        <p:spPr/>
        <p:txBody>
          <a:bodyPr/>
          <a:lstStyle/>
          <a:p>
            <a:endParaRPr lang="ru-RU"/>
          </a:p>
        </p:txBody>
      </p:sp>
      <p:pic>
        <p:nvPicPr>
          <p:cNvPr id="27650" name="Picture 2">
            <a:extLst>
              <a:ext uri="{FF2B5EF4-FFF2-40B4-BE49-F238E27FC236}">
                <a16:creationId xmlns:a16="http://schemas.microsoft.com/office/drawing/2014/main" id="{1CF2564D-B5BD-4EEF-B484-BBCB01F5CFE4}"/>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300156" y="2103438"/>
            <a:ext cx="4287851" cy="374808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07AF1939-8CA3-4D0D-AD2C-79077BF51829}"/>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873875" y="2103438"/>
            <a:ext cx="3748087" cy="37480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2061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36B5B9F-4534-4370-BBA8-74344F232978}"/>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97D8B9B3-3F34-4E62-A6FE-69E5646FB73D}"/>
              </a:ext>
            </a:extLst>
          </p:cNvPr>
          <p:cNvSpPr>
            <a:spLocks noGrp="1"/>
          </p:cNvSpPr>
          <p:nvPr>
            <p:ph sz="half" idx="1"/>
          </p:nvPr>
        </p:nvSpPr>
        <p:spPr/>
        <p:txBody>
          <a:bodyPr/>
          <a:lstStyle/>
          <a:p>
            <a:endParaRPr lang="ru-RU"/>
          </a:p>
        </p:txBody>
      </p:sp>
      <p:sp>
        <p:nvSpPr>
          <p:cNvPr id="4" name="Объект 3">
            <a:extLst>
              <a:ext uri="{FF2B5EF4-FFF2-40B4-BE49-F238E27FC236}">
                <a16:creationId xmlns:a16="http://schemas.microsoft.com/office/drawing/2014/main" id="{2A51099C-E6D3-498E-B19B-107F8B14830E}"/>
              </a:ext>
            </a:extLst>
          </p:cNvPr>
          <p:cNvSpPr>
            <a:spLocks noGrp="1"/>
          </p:cNvSpPr>
          <p:nvPr>
            <p:ph sz="half" idx="2"/>
          </p:nvPr>
        </p:nvSpPr>
        <p:spPr>
          <a:xfrm>
            <a:off x="6370320" y="2103120"/>
            <a:ext cx="4980432" cy="4309872"/>
          </a:xfrm>
        </p:spPr>
        <p:txBody>
          <a:bodyPr/>
          <a:lstStyle/>
          <a:p>
            <a:r>
              <a:rPr lang="ru-RU" sz="2200" b="0" i="0" dirty="0">
                <a:solidFill>
                  <a:srgbClr val="000000"/>
                </a:solidFill>
                <a:effectLst/>
                <a:latin typeface="Open Sans"/>
              </a:rPr>
              <a:t>Самый простой и быстрый способ — обмотать старый ёлочный шарик толстой ниткой для вязания или шпагатом. Используйте клей, чтобы нить надежно держалась. Результат дополните кружевом, лентами и бусинами. Новогодние шары своими руками из ниток будут смотреться на ёлке очень </a:t>
            </a:r>
            <a:r>
              <a:rPr lang="ru-RU" sz="2200" b="0" i="0" dirty="0" err="1">
                <a:solidFill>
                  <a:srgbClr val="000000"/>
                </a:solidFill>
                <a:effectLst/>
                <a:latin typeface="Open Sans"/>
              </a:rPr>
              <a:t>винтажно</a:t>
            </a:r>
            <a:r>
              <a:rPr lang="ru-RU" sz="2200" b="0" i="0" dirty="0">
                <a:solidFill>
                  <a:srgbClr val="000000"/>
                </a:solidFill>
                <a:effectLst/>
                <a:latin typeface="Open Sans"/>
              </a:rPr>
              <a:t> и романтично</a:t>
            </a:r>
            <a:r>
              <a:rPr lang="ru-RU" b="0" i="0" dirty="0">
                <a:solidFill>
                  <a:srgbClr val="000000"/>
                </a:solidFill>
                <a:effectLst/>
                <a:latin typeface="Open Sans"/>
              </a:rPr>
              <a:t>.</a:t>
            </a:r>
            <a:endParaRPr lang="ru-RU" dirty="0"/>
          </a:p>
        </p:txBody>
      </p:sp>
      <p:pic>
        <p:nvPicPr>
          <p:cNvPr id="2050" name="Picture 2">
            <a:extLst>
              <a:ext uri="{FF2B5EF4-FFF2-40B4-BE49-F238E27FC236}">
                <a16:creationId xmlns:a16="http://schemas.microsoft.com/office/drawing/2014/main" id="{AF35EF00-F739-49C7-8399-FAEB863C81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987" y="2103120"/>
            <a:ext cx="5425013" cy="39197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76212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18CDFE3-BC66-4FBF-9E85-CB929BED3251}"/>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DF9F512A-59BC-42E2-B146-FADBB07B8802}"/>
              </a:ext>
            </a:extLst>
          </p:cNvPr>
          <p:cNvSpPr>
            <a:spLocks noGrp="1"/>
          </p:cNvSpPr>
          <p:nvPr>
            <p:ph idx="1"/>
          </p:nvPr>
        </p:nvSpPr>
        <p:spPr/>
        <p:txBody>
          <a:bodyPr/>
          <a:lstStyle/>
          <a:p>
            <a:endParaRPr lang="ru-RU"/>
          </a:p>
        </p:txBody>
      </p:sp>
      <p:pic>
        <p:nvPicPr>
          <p:cNvPr id="3074" name="Picture 2">
            <a:extLst>
              <a:ext uri="{FF2B5EF4-FFF2-40B4-BE49-F238E27FC236}">
                <a16:creationId xmlns:a16="http://schemas.microsoft.com/office/drawing/2014/main" id="{764DE6D8-4305-4444-9EAE-65E01DFE77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2450" y="0"/>
            <a:ext cx="85455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42179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3B76B7E-8C22-48FC-8275-9FA287D80B17}"/>
              </a:ext>
            </a:extLst>
          </p:cNvPr>
          <p:cNvSpPr>
            <a:spLocks noGrp="1"/>
          </p:cNvSpPr>
          <p:nvPr>
            <p:ph type="title"/>
          </p:nvPr>
        </p:nvSpPr>
        <p:spPr/>
        <p:txBody>
          <a:bodyPr/>
          <a:lstStyle/>
          <a:p>
            <a:endParaRPr lang="ru-RU"/>
          </a:p>
        </p:txBody>
      </p:sp>
      <p:pic>
        <p:nvPicPr>
          <p:cNvPr id="2052" name="Picture 4" descr="Новогодние шары своими руками из ниток">
            <a:extLst>
              <a:ext uri="{FF2B5EF4-FFF2-40B4-BE49-F238E27FC236}">
                <a16:creationId xmlns:a16="http://schemas.microsoft.com/office/drawing/2014/main" id="{7385B732-D1CA-4D47-BF10-29D8D727F7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9268" y="259080"/>
            <a:ext cx="5715000" cy="381000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Как сделать новогодний шар своими руками - лучшие идеи">
            <a:extLst>
              <a:ext uri="{FF2B5EF4-FFF2-40B4-BE49-F238E27FC236}">
                <a16:creationId xmlns:a16="http://schemas.microsoft.com/office/drawing/2014/main" id="{C5727427-E038-41CE-A58A-A91CA7AADB1A}"/>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39268" y="4069081"/>
            <a:ext cx="2796540" cy="3705416"/>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Новогодние шары из ниток своими руками - фото идей">
            <a:extLst>
              <a:ext uri="{FF2B5EF4-FFF2-40B4-BE49-F238E27FC236}">
                <a16:creationId xmlns:a16="http://schemas.microsoft.com/office/drawing/2014/main" id="{B5E9CCB0-58A4-4BA8-917B-067A390F38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83668" y="259081"/>
            <a:ext cx="5569063" cy="6367296"/>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a:extLst>
              <a:ext uri="{FF2B5EF4-FFF2-40B4-BE49-F238E27FC236}">
                <a16:creationId xmlns:a16="http://schemas.microsoft.com/office/drawing/2014/main" id="{5C41F9B5-9F53-4E78-B0E9-3D1F4F03404D}"/>
              </a:ext>
            </a:extLst>
          </p:cNvPr>
          <p:cNvSpPr/>
          <p:nvPr/>
        </p:nvSpPr>
        <p:spPr>
          <a:xfrm>
            <a:off x="0" y="6626376"/>
            <a:ext cx="3505200" cy="128572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059049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E810EA97-8F49-4AA6-9C1B-CCF19DD89919}"/>
              </a:ext>
            </a:extLst>
          </p:cNvPr>
          <p:cNvSpPr>
            <a:spLocks noGrp="1"/>
          </p:cNvSpPr>
          <p:nvPr>
            <p:ph type="title"/>
          </p:nvPr>
        </p:nvSpPr>
        <p:spPr>
          <a:xfrm>
            <a:off x="1066800" y="642594"/>
            <a:ext cx="10058400" cy="807726"/>
          </a:xfrm>
        </p:spPr>
        <p:txBody>
          <a:bodyPr/>
          <a:lstStyle/>
          <a:p>
            <a:endParaRPr lang="ru-RU" dirty="0"/>
          </a:p>
        </p:txBody>
      </p:sp>
      <p:pic>
        <p:nvPicPr>
          <p:cNvPr id="19461" name="Picture 5">
            <a:extLst>
              <a:ext uri="{FF2B5EF4-FFF2-40B4-BE49-F238E27FC236}">
                <a16:creationId xmlns:a16="http://schemas.microsoft.com/office/drawing/2014/main" id="{2D582EB5-7A93-42C6-8984-A93A157985F7}"/>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257832" y="1663700"/>
            <a:ext cx="3956999" cy="418782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6">
            <a:extLst>
              <a:ext uri="{FF2B5EF4-FFF2-40B4-BE49-F238E27FC236}">
                <a16:creationId xmlns:a16="http://schemas.microsoft.com/office/drawing/2014/main" id="{A01B5E51-93A7-428D-B47B-F32DB48558CD}"/>
              </a:ext>
            </a:extLst>
          </p:cNvPr>
          <p:cNvSpPr>
            <a:spLocks noGrp="1" noChangeArrowheads="1"/>
          </p:cNvSpPr>
          <p:nvPr>
            <p:ph sz="half" idx="2"/>
          </p:nvPr>
        </p:nvSpPr>
        <p:spPr bwMode="auto">
          <a:xfrm>
            <a:off x="6223000" y="1450320"/>
            <a:ext cx="4902200"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2000" b="0" i="0" u="none" strike="noStrike" cap="none" normalizeH="0" baseline="0" dirty="0">
                <a:ln>
                  <a:noFill/>
                </a:ln>
                <a:solidFill>
                  <a:srgbClr val="000000"/>
                </a:solidFill>
                <a:effectLst/>
                <a:latin typeface="Open Sans"/>
              </a:rPr>
              <a:t>Из таких же толстых ниток вы можете сделать новогодние шары своими руками в стиле эко. Всё, что вам для этого понадобится, — это клей или клейстер, несколько воздушных шариков и шпагат. Прелесть этого способа заключается в том, что вы можете как угодно украшать полученные игрушки (ветками, электронными свечами </a:t>
            </a:r>
            <a:r>
              <a:rPr kumimoji="0" lang="ru-RU" altLang="ru-RU" sz="2000" b="0" i="0" u="none" strike="noStrike" cap="none" normalizeH="0" baseline="0" dirty="0">
                <a:ln>
                  <a:noFill/>
                </a:ln>
                <a:solidFill>
                  <a:schemeClr val="tx1"/>
                </a:solidFill>
                <a:effectLst/>
              </a:rPr>
              <a:t>и т. д.</a:t>
            </a:r>
            <a:r>
              <a:rPr kumimoji="0" lang="ru-RU" altLang="ru-RU" sz="2000" b="0" i="0" u="none" strike="noStrike" cap="none" normalizeH="0" baseline="0" dirty="0">
                <a:ln>
                  <a:noFill/>
                </a:ln>
                <a:solidFill>
                  <a:srgbClr val="000000"/>
                </a:solidFill>
                <a:effectLst/>
                <a:latin typeface="Open Sans"/>
              </a:rPr>
              <a:t>) и придавать им любой размер. Хотите изготовить большие новогодние шары своими руками из ниток? Тогда просто надуйте посильнее!</a:t>
            </a:r>
            <a:r>
              <a:rPr kumimoji="0" lang="ru-RU" altLang="ru-RU" sz="2000" b="0" i="0" u="none" strike="noStrike" cap="none" normalizeH="0" baseline="0" dirty="0">
                <a:ln>
                  <a:noFill/>
                </a:ln>
                <a:solidFill>
                  <a:schemeClr val="tx1"/>
                </a:solidFill>
                <a:effectLst/>
              </a:rPr>
              <a:t> </a:t>
            </a:r>
            <a:endParaRPr kumimoji="0" lang="ru-RU" altLang="ru-RU" sz="20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318595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a:extLst>
              <a:ext uri="{FF2B5EF4-FFF2-40B4-BE49-F238E27FC236}">
                <a16:creationId xmlns:a16="http://schemas.microsoft.com/office/drawing/2014/main" id="{E54B0654-CD85-480F-8A60-D4137EEA2E00}"/>
              </a:ext>
            </a:extLst>
          </p:cNvPr>
          <p:cNvSpPr>
            <a:spLocks noGrp="1"/>
          </p:cNvSpPr>
          <p:nvPr>
            <p:ph type="title"/>
          </p:nvPr>
        </p:nvSpPr>
        <p:spPr/>
        <p:txBody>
          <a:bodyPr/>
          <a:lstStyle/>
          <a:p>
            <a:endParaRPr lang="ru-RU"/>
          </a:p>
        </p:txBody>
      </p:sp>
      <p:pic>
        <p:nvPicPr>
          <p:cNvPr id="20482" name="Picture 2" descr="Новогодние шары из ниток - фото поделок">
            <a:extLst>
              <a:ext uri="{FF2B5EF4-FFF2-40B4-BE49-F238E27FC236}">
                <a16:creationId xmlns:a16="http://schemas.microsoft.com/office/drawing/2014/main" id="{C659CBD4-F3AF-4207-884E-034024F21337}"/>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725092" y="0"/>
            <a:ext cx="4685108" cy="3748087"/>
          </a:xfrm>
          <a:prstGeom prst="rect">
            <a:avLst/>
          </a:prstGeom>
          <a:noFill/>
          <a:extLst>
            <a:ext uri="{909E8E84-426E-40DD-AFC4-6F175D3DCCD1}">
              <a14:hiddenFill xmlns:a14="http://schemas.microsoft.com/office/drawing/2010/main">
                <a:solidFill>
                  <a:srgbClr val="FFFFFF"/>
                </a:solidFill>
              </a14:hiddenFill>
            </a:ext>
          </a:extLst>
        </p:spPr>
      </p:pic>
      <p:pic>
        <p:nvPicPr>
          <p:cNvPr id="20484" name="Picture 4" descr="Новогодние шары своими руками из ниток">
            <a:extLst>
              <a:ext uri="{FF2B5EF4-FFF2-40B4-BE49-F238E27FC236}">
                <a16:creationId xmlns:a16="http://schemas.microsoft.com/office/drawing/2014/main" id="{82D8B9D2-E2EB-4D6F-9D43-665902E53EE1}"/>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725092" y="3748087"/>
            <a:ext cx="4685108" cy="3045320"/>
          </a:xfrm>
          <a:prstGeom prst="rect">
            <a:avLst/>
          </a:prstGeom>
          <a:noFill/>
          <a:extLst>
            <a:ext uri="{909E8E84-426E-40DD-AFC4-6F175D3DCCD1}">
              <a14:hiddenFill xmlns:a14="http://schemas.microsoft.com/office/drawing/2010/main">
                <a:solidFill>
                  <a:srgbClr val="FFFFFF"/>
                </a:solidFill>
              </a14:hiddenFill>
            </a:ext>
          </a:extLst>
        </p:spPr>
      </p:pic>
      <p:pic>
        <p:nvPicPr>
          <p:cNvPr id="20486" name="Picture 6" descr="Новогодние шары своими руками из ниток - фото идей оформления">
            <a:extLst>
              <a:ext uri="{FF2B5EF4-FFF2-40B4-BE49-F238E27FC236}">
                <a16:creationId xmlns:a16="http://schemas.microsoft.com/office/drawing/2014/main" id="{3DABF8FD-30A0-44E6-9EDE-57AE47B9E9A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51908" y="571500"/>
            <a:ext cx="5715000"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34936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6BC778F-80F4-4612-9D6A-32CCC6B31D86}"/>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E8B66318-A035-41A3-9269-46767DD422A5}"/>
              </a:ext>
            </a:extLst>
          </p:cNvPr>
          <p:cNvSpPr>
            <a:spLocks noGrp="1"/>
          </p:cNvSpPr>
          <p:nvPr>
            <p:ph idx="1"/>
          </p:nvPr>
        </p:nvSpPr>
        <p:spPr/>
        <p:txBody>
          <a:bodyPr/>
          <a:lstStyle/>
          <a:p>
            <a:endParaRPr lang="ru-RU"/>
          </a:p>
        </p:txBody>
      </p:sp>
      <p:pic>
        <p:nvPicPr>
          <p:cNvPr id="4098" name="Picture 2">
            <a:extLst>
              <a:ext uri="{FF2B5EF4-FFF2-40B4-BE49-F238E27FC236}">
                <a16:creationId xmlns:a16="http://schemas.microsoft.com/office/drawing/2014/main" id="{4232511B-C9C8-468B-BB1C-8CE3B4F690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33078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617A77E-14A5-4CC6-A08C-EC64467E41FC}"/>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55769655-5752-4A4C-9027-B5DF678D0677}"/>
              </a:ext>
            </a:extLst>
          </p:cNvPr>
          <p:cNvSpPr>
            <a:spLocks noGrp="1"/>
          </p:cNvSpPr>
          <p:nvPr>
            <p:ph idx="1"/>
          </p:nvPr>
        </p:nvSpPr>
        <p:spPr/>
        <p:txBody>
          <a:bodyPr/>
          <a:lstStyle/>
          <a:p>
            <a:endParaRPr lang="ru-RU"/>
          </a:p>
        </p:txBody>
      </p:sp>
      <p:pic>
        <p:nvPicPr>
          <p:cNvPr id="4" name="Picture 4">
            <a:extLst>
              <a:ext uri="{FF2B5EF4-FFF2-40B4-BE49-F238E27FC236}">
                <a16:creationId xmlns:a16="http://schemas.microsoft.com/office/drawing/2014/main" id="{106DFCB4-3D6A-4851-9629-6A670CB296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24475" y="0"/>
            <a:ext cx="6867525"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a:extLst>
              <a:ext uri="{FF2B5EF4-FFF2-40B4-BE49-F238E27FC236}">
                <a16:creationId xmlns:a16="http://schemas.microsoft.com/office/drawing/2014/main" id="{7BEF3397-A379-4940-B74A-282A1CB92F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9450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60136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54218B17-AF48-4C8F-A469-BD67D9838D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145" y="2095500"/>
            <a:ext cx="7143750" cy="4762500"/>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a:extLst>
              <a:ext uri="{FF2B5EF4-FFF2-40B4-BE49-F238E27FC236}">
                <a16:creationId xmlns:a16="http://schemas.microsoft.com/office/drawing/2014/main" id="{080FCE29-8D72-4AD2-A748-9CD9A77629E2}"/>
              </a:ext>
            </a:extLst>
          </p:cNvPr>
          <p:cNvSpPr>
            <a:spLocks noGrp="1"/>
          </p:cNvSpPr>
          <p:nvPr>
            <p:ph type="title"/>
          </p:nvPr>
        </p:nvSpPr>
        <p:spPr>
          <a:xfrm>
            <a:off x="1066800" y="268224"/>
            <a:ext cx="5029201" cy="1745970"/>
          </a:xfrm>
        </p:spPr>
        <p:txBody>
          <a:bodyPr/>
          <a:lstStyle/>
          <a:p>
            <a:endParaRPr lang="ru-RU" dirty="0"/>
          </a:p>
        </p:txBody>
      </p:sp>
      <p:sp>
        <p:nvSpPr>
          <p:cNvPr id="3" name="Объект 2">
            <a:extLst>
              <a:ext uri="{FF2B5EF4-FFF2-40B4-BE49-F238E27FC236}">
                <a16:creationId xmlns:a16="http://schemas.microsoft.com/office/drawing/2014/main" id="{4E3C8FF7-F199-41F9-ACF9-BB0D599F5009}"/>
              </a:ext>
            </a:extLst>
          </p:cNvPr>
          <p:cNvSpPr>
            <a:spLocks noGrp="1"/>
          </p:cNvSpPr>
          <p:nvPr>
            <p:ph idx="1"/>
          </p:nvPr>
        </p:nvSpPr>
        <p:spPr/>
        <p:txBody>
          <a:bodyPr/>
          <a:lstStyle/>
          <a:p>
            <a:endParaRPr lang="ru-RU" dirty="0"/>
          </a:p>
        </p:txBody>
      </p:sp>
      <p:pic>
        <p:nvPicPr>
          <p:cNvPr id="1028" name="Picture 4">
            <a:extLst>
              <a:ext uri="{FF2B5EF4-FFF2-40B4-BE49-F238E27FC236}">
                <a16:creationId xmlns:a16="http://schemas.microsoft.com/office/drawing/2014/main" id="{8DA82D67-8B01-467A-8C01-B8037A63AD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6725" y="0"/>
            <a:ext cx="53752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51693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4" name="Picture 6">
            <a:extLst>
              <a:ext uri="{FF2B5EF4-FFF2-40B4-BE49-F238E27FC236}">
                <a16:creationId xmlns:a16="http://schemas.microsoft.com/office/drawing/2014/main" id="{7A66D661-5A9B-4A93-9367-AB8A0D3D48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1235" y="3932237"/>
            <a:ext cx="5201357" cy="2925763"/>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a:extLst>
              <a:ext uri="{FF2B5EF4-FFF2-40B4-BE49-F238E27FC236}">
                <a16:creationId xmlns:a16="http://schemas.microsoft.com/office/drawing/2014/main" id="{F6C9FADE-F230-41E8-BB24-31338ABC6156}"/>
              </a:ext>
            </a:extLst>
          </p:cNvPr>
          <p:cNvSpPr>
            <a:spLocks noGrp="1"/>
          </p:cNvSpPr>
          <p:nvPr>
            <p:ph type="title"/>
          </p:nvPr>
        </p:nvSpPr>
        <p:spPr/>
        <p:txBody>
          <a:bodyPr/>
          <a:lstStyle/>
          <a:p>
            <a:endParaRPr lang="ru-RU"/>
          </a:p>
        </p:txBody>
      </p:sp>
      <p:pic>
        <p:nvPicPr>
          <p:cNvPr id="17410" name="Picture 2">
            <a:extLst>
              <a:ext uri="{FF2B5EF4-FFF2-40B4-BE49-F238E27FC236}">
                <a16:creationId xmlns:a16="http://schemas.microsoft.com/office/drawing/2014/main" id="{31AF57D8-7BE2-48FC-AD54-2B2178D58C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858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7412" name="Picture 4">
            <a:extLst>
              <a:ext uri="{FF2B5EF4-FFF2-40B4-BE49-F238E27FC236}">
                <a16:creationId xmlns:a16="http://schemas.microsoft.com/office/drawing/2014/main" id="{D917BA14-B355-43FF-A0E1-CEF123BF5774}"/>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6858000" y="0"/>
            <a:ext cx="2955439" cy="39322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47497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4">
            <a:extLst>
              <a:ext uri="{FF2B5EF4-FFF2-40B4-BE49-F238E27FC236}">
                <a16:creationId xmlns:a16="http://schemas.microsoft.com/office/drawing/2014/main" id="{A589BF13-9E02-42D8-AFA8-A11A22B7FDA9}"/>
              </a:ext>
            </a:extLst>
          </p:cNvPr>
          <p:cNvSpPr>
            <a:spLocks noGrp="1"/>
          </p:cNvSpPr>
          <p:nvPr>
            <p:ph sz="half" idx="1"/>
          </p:nvPr>
        </p:nvSpPr>
        <p:spPr>
          <a:xfrm>
            <a:off x="1066800" y="1231900"/>
            <a:ext cx="2730500" cy="4620260"/>
          </a:xfrm>
        </p:spPr>
        <p:txBody>
          <a:bodyPr>
            <a:noAutofit/>
          </a:bodyPr>
          <a:lstStyle/>
          <a:p>
            <a:r>
              <a:rPr lang="ru-RU" sz="2200" b="0" i="0" dirty="0">
                <a:solidFill>
                  <a:srgbClr val="000000"/>
                </a:solidFill>
                <a:effectLst/>
                <a:latin typeface="Open Sans"/>
              </a:rPr>
              <a:t>Намного проще будет сделать ёлочные игрушки из кусочков ткани. Только придется запастись в магазине шариками из пенопласта для использования их в качестве основы.</a:t>
            </a:r>
            <a:endParaRPr lang="ru-RU" sz="2200" dirty="0"/>
          </a:p>
        </p:txBody>
      </p:sp>
      <p:pic>
        <p:nvPicPr>
          <p:cNvPr id="23554" name="Picture 2">
            <a:extLst>
              <a:ext uri="{FF2B5EF4-FFF2-40B4-BE49-F238E27FC236}">
                <a16:creationId xmlns:a16="http://schemas.microsoft.com/office/drawing/2014/main" id="{B8F885FA-EF36-4223-B01A-6817986C6A0F}"/>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027491" y="642594"/>
            <a:ext cx="7097709" cy="54534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57558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4FDA2CD2-9A69-451B-A5C9-3A5807A2EC55}"/>
              </a:ext>
            </a:extLst>
          </p:cNvPr>
          <p:cNvSpPr>
            <a:spLocks noGrp="1"/>
          </p:cNvSpPr>
          <p:nvPr>
            <p:ph type="title"/>
          </p:nvPr>
        </p:nvSpPr>
        <p:spPr/>
        <p:txBody>
          <a:bodyPr/>
          <a:lstStyle/>
          <a:p>
            <a:endParaRPr lang="ru-RU"/>
          </a:p>
        </p:txBody>
      </p:sp>
      <p:sp>
        <p:nvSpPr>
          <p:cNvPr id="6" name="Объект 5">
            <a:extLst>
              <a:ext uri="{FF2B5EF4-FFF2-40B4-BE49-F238E27FC236}">
                <a16:creationId xmlns:a16="http://schemas.microsoft.com/office/drawing/2014/main" id="{C3399BB9-3DB0-4187-9A75-1DE98B82932B}"/>
              </a:ext>
            </a:extLst>
          </p:cNvPr>
          <p:cNvSpPr>
            <a:spLocks noGrp="1"/>
          </p:cNvSpPr>
          <p:nvPr>
            <p:ph sz="half" idx="2"/>
          </p:nvPr>
        </p:nvSpPr>
        <p:spPr/>
        <p:txBody>
          <a:bodyPr/>
          <a:lstStyle/>
          <a:p>
            <a:endParaRPr lang="ru-RU"/>
          </a:p>
        </p:txBody>
      </p:sp>
      <p:pic>
        <p:nvPicPr>
          <p:cNvPr id="24578" name="Picture 2" descr="Потрясающая новогодняя игрушка - шар своими руками ">
            <a:extLst>
              <a:ext uri="{FF2B5EF4-FFF2-40B4-BE49-F238E27FC236}">
                <a16:creationId xmlns:a16="http://schemas.microsoft.com/office/drawing/2014/main" id="{87B19E0D-9CD2-42D2-97E8-558099C9A03A}"/>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066800" y="2313384"/>
            <a:ext cx="4754563" cy="33281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03017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B78B95D-B511-43FA-846F-69F4131535E3}"/>
              </a:ext>
            </a:extLst>
          </p:cNvPr>
          <p:cNvSpPr>
            <a:spLocks noGrp="1"/>
          </p:cNvSpPr>
          <p:nvPr>
            <p:ph type="title"/>
          </p:nvPr>
        </p:nvSpPr>
        <p:spPr/>
        <p:txBody>
          <a:bodyPr>
            <a:normAutofit fontScale="90000"/>
          </a:bodyPr>
          <a:lstStyle/>
          <a:p>
            <a:pPr algn="ctr"/>
            <a:r>
              <a:rPr lang="ru-RU" b="1" i="0" dirty="0">
                <a:solidFill>
                  <a:srgbClr val="000000"/>
                </a:solidFill>
                <a:effectLst/>
                <a:latin typeface="PT Sans"/>
              </a:rPr>
              <a:t>Новогодние ёлочные шары из лент своими руками</a:t>
            </a:r>
            <a:br>
              <a:rPr lang="ru-RU" b="1" i="0" dirty="0">
                <a:solidFill>
                  <a:srgbClr val="000000"/>
                </a:solidFill>
                <a:effectLst/>
                <a:latin typeface="PT Sans"/>
              </a:rPr>
            </a:br>
            <a:endParaRPr lang="ru-RU" dirty="0"/>
          </a:p>
        </p:txBody>
      </p:sp>
      <p:sp>
        <p:nvSpPr>
          <p:cNvPr id="4" name="Объект 3">
            <a:extLst>
              <a:ext uri="{FF2B5EF4-FFF2-40B4-BE49-F238E27FC236}">
                <a16:creationId xmlns:a16="http://schemas.microsoft.com/office/drawing/2014/main" id="{8E77E343-C2BA-45AD-AFEA-16CE1EFD5834}"/>
              </a:ext>
            </a:extLst>
          </p:cNvPr>
          <p:cNvSpPr>
            <a:spLocks noGrp="1"/>
          </p:cNvSpPr>
          <p:nvPr>
            <p:ph sz="half" idx="1"/>
          </p:nvPr>
        </p:nvSpPr>
        <p:spPr>
          <a:xfrm>
            <a:off x="1066800" y="1828800"/>
            <a:ext cx="4754880" cy="4521200"/>
          </a:xfrm>
        </p:spPr>
        <p:txBody>
          <a:bodyPr>
            <a:normAutofit/>
          </a:bodyPr>
          <a:lstStyle/>
          <a:p>
            <a:r>
              <a:rPr lang="ru-RU" sz="2000" b="0" i="0" dirty="0">
                <a:solidFill>
                  <a:srgbClr val="000000"/>
                </a:solidFill>
                <a:effectLst/>
                <a:latin typeface="Open Sans"/>
              </a:rPr>
              <a:t>Каждый новогодний шар из атласных лент будет смотреться очень нарядно и только усиливать сверкание вашей ёлки. Чтобы не тратить много времени и сил, вы можете обмотать узкой лентой обычный старый шар и украсить его бусинами, пайетками, тесемками или кружевом. Метод похож на украшение шаров нитками, только результат получится более роскошный. Смотрите новогодние шары из лент на следующих фото:</a:t>
            </a:r>
            <a:endParaRPr lang="ru-RU" sz="2000" dirty="0"/>
          </a:p>
        </p:txBody>
      </p:sp>
      <p:pic>
        <p:nvPicPr>
          <p:cNvPr id="21506" name="Picture 2">
            <a:extLst>
              <a:ext uri="{FF2B5EF4-FFF2-40B4-BE49-F238E27FC236}">
                <a16:creationId xmlns:a16="http://schemas.microsoft.com/office/drawing/2014/main" id="{9592CF61-F895-4DEF-9A0F-CF2FC6252E76}"/>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7118316" y="1857018"/>
            <a:ext cx="3473484" cy="39945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61964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78445E6-0A01-4C0F-99F7-876DE04F55D8}"/>
              </a:ext>
            </a:extLst>
          </p:cNvPr>
          <p:cNvSpPr>
            <a:spLocks noGrp="1"/>
          </p:cNvSpPr>
          <p:nvPr>
            <p:ph type="title"/>
          </p:nvPr>
        </p:nvSpPr>
        <p:spPr/>
        <p:txBody>
          <a:bodyPr/>
          <a:lstStyle/>
          <a:p>
            <a:endParaRPr lang="ru-RU"/>
          </a:p>
        </p:txBody>
      </p:sp>
      <p:pic>
        <p:nvPicPr>
          <p:cNvPr id="22530" name="Picture 2" descr="Новогодние шары из лент своими руками - фото на ёлке">
            <a:extLst>
              <a:ext uri="{FF2B5EF4-FFF2-40B4-BE49-F238E27FC236}">
                <a16:creationId xmlns:a16="http://schemas.microsoft.com/office/drawing/2014/main" id="{C4160086-F3A4-4FC3-8669-35B9C50DEF7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48436" y="956627"/>
            <a:ext cx="7417119" cy="49447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21586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5C4400C-6880-43C3-9344-67635C12C869}"/>
              </a:ext>
            </a:extLst>
          </p:cNvPr>
          <p:cNvSpPr>
            <a:spLocks noGrp="1"/>
          </p:cNvSpPr>
          <p:nvPr>
            <p:ph type="title"/>
          </p:nvPr>
        </p:nvSpPr>
        <p:spPr/>
        <p:txBody>
          <a:bodyPr/>
          <a:lstStyle/>
          <a:p>
            <a:endParaRPr lang="ru-RU"/>
          </a:p>
        </p:txBody>
      </p:sp>
      <p:pic>
        <p:nvPicPr>
          <p:cNvPr id="16386" name="Picture 2">
            <a:extLst>
              <a:ext uri="{FF2B5EF4-FFF2-40B4-BE49-F238E27FC236}">
                <a16:creationId xmlns:a16="http://schemas.microsoft.com/office/drawing/2014/main" id="{0BBD00E9-FDDF-451C-90F5-512B1D7BF4B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39299" y="811695"/>
            <a:ext cx="8313401" cy="54037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00538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2EBC8AC-2B90-4589-ACC1-60E6127578F6}"/>
              </a:ext>
            </a:extLst>
          </p:cNvPr>
          <p:cNvSpPr>
            <a:spLocks noGrp="1"/>
          </p:cNvSpPr>
          <p:nvPr>
            <p:ph type="title"/>
          </p:nvPr>
        </p:nvSpPr>
        <p:spPr>
          <a:xfrm>
            <a:off x="1066800" y="731520"/>
            <a:ext cx="10058400" cy="1371600"/>
          </a:xfrm>
        </p:spPr>
        <p:txBody>
          <a:bodyPr>
            <a:normAutofit fontScale="90000"/>
          </a:bodyPr>
          <a:lstStyle/>
          <a:p>
            <a:pPr algn="ctr"/>
            <a:r>
              <a:rPr lang="ru-RU" b="1" i="0" u="sng" strike="noStrike" dirty="0">
                <a:solidFill>
                  <a:schemeClr val="tx1"/>
                </a:solidFill>
                <a:effectLst/>
                <a:latin typeface="Source Sans Pro" panose="020B0503030403020204" pitchFamily="34" charset="0"/>
                <a:ea typeface="Source Sans Pro" panose="020B0503030403020204" pitchFamily="34" charset="0"/>
                <a:hlinkClick r:id="rId2">
                  <a:extLst>
                    <a:ext uri="{A12FA001-AC4F-418D-AE19-62706E023703}">
                      <ahyp:hlinkClr xmlns:ahyp="http://schemas.microsoft.com/office/drawing/2018/hyperlinkcolor" val="tx"/>
                    </a:ext>
                  </a:extLst>
                </a:hlinkClick>
              </a:rPr>
              <a:t>Елочные игрушки из атласных лент в технике АРТИШОК</a:t>
            </a:r>
            <a:br>
              <a:rPr lang="ru-RU" b="1" i="0" u="sng" dirty="0">
                <a:solidFill>
                  <a:srgbClr val="60A5EB"/>
                </a:solidFill>
                <a:effectLst/>
                <a:latin typeface="Source Sans Pro" panose="020B0503030403020204" pitchFamily="34" charset="0"/>
                <a:ea typeface="Source Sans Pro" panose="020B0503030403020204" pitchFamily="34" charset="0"/>
              </a:rPr>
            </a:br>
            <a:endParaRPr lang="ru-RU" b="1" u="sng" dirty="0">
              <a:latin typeface="Source Sans Pro" panose="020B0503030403020204" pitchFamily="34" charset="0"/>
              <a:ea typeface="Source Sans Pro" panose="020B0503030403020204" pitchFamily="34" charset="0"/>
            </a:endParaRPr>
          </a:p>
        </p:txBody>
      </p:sp>
      <p:sp>
        <p:nvSpPr>
          <p:cNvPr id="3" name="Объект 2">
            <a:extLst>
              <a:ext uri="{FF2B5EF4-FFF2-40B4-BE49-F238E27FC236}">
                <a16:creationId xmlns:a16="http://schemas.microsoft.com/office/drawing/2014/main" id="{983EC95D-F9FB-443A-8E2E-BB9F6DB5BCF6}"/>
              </a:ext>
            </a:extLst>
          </p:cNvPr>
          <p:cNvSpPr>
            <a:spLocks noGrp="1"/>
          </p:cNvSpPr>
          <p:nvPr>
            <p:ph idx="1"/>
          </p:nvPr>
        </p:nvSpPr>
        <p:spPr/>
        <p:txBody>
          <a:bodyPr/>
          <a:lstStyle/>
          <a:p>
            <a:endParaRPr lang="ru-RU" dirty="0"/>
          </a:p>
        </p:txBody>
      </p:sp>
      <p:pic>
        <p:nvPicPr>
          <p:cNvPr id="3074" name="Picture 2" descr="Елочные игрушки из атласных лент в технике АРТИШОК (1) (476x423, 139Kb)">
            <a:extLst>
              <a:ext uri="{FF2B5EF4-FFF2-40B4-BE49-F238E27FC236}">
                <a16:creationId xmlns:a16="http://schemas.microsoft.com/office/drawing/2014/main" id="{2A86E3BB-17FD-46D3-83A0-899DDE3DFC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018" y="2353723"/>
            <a:ext cx="4533900" cy="402907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Елочные игрушки из атласных лент в технике АРТИШОК (12) (700x525, 328Kb)">
            <a:extLst>
              <a:ext uri="{FF2B5EF4-FFF2-40B4-BE49-F238E27FC236}">
                <a16:creationId xmlns:a16="http://schemas.microsoft.com/office/drawing/2014/main" id="{218353AD-D986-437D-911A-35593CB984E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97068" y="1755362"/>
            <a:ext cx="6169914" cy="46274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26047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7DE8905-00C2-4D31-BEB7-E86E31F88C87}"/>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9B0E1308-DA4B-47CA-A023-CBB9050353D1}"/>
              </a:ext>
            </a:extLst>
          </p:cNvPr>
          <p:cNvSpPr>
            <a:spLocks noGrp="1"/>
          </p:cNvSpPr>
          <p:nvPr>
            <p:ph idx="1"/>
          </p:nvPr>
        </p:nvSpPr>
        <p:spPr/>
        <p:txBody>
          <a:bodyPr/>
          <a:lstStyle/>
          <a:p>
            <a:endParaRPr lang="ru-RU"/>
          </a:p>
        </p:txBody>
      </p:sp>
      <p:pic>
        <p:nvPicPr>
          <p:cNvPr id="4098" name="Picture 2" descr="Елочные игрушки из атласных лент в технике АРТИШОК (48) (700x525, 272Kb)">
            <a:extLst>
              <a:ext uri="{FF2B5EF4-FFF2-40B4-BE49-F238E27FC236}">
                <a16:creationId xmlns:a16="http://schemas.microsoft.com/office/drawing/2014/main" id="{637C8B22-6470-442B-915F-A365B7C56D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506" y="233744"/>
            <a:ext cx="5857494" cy="439312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Елочные игрушки из атласных лент в технике АРТИШОК (31) (700x525, 261Kb)">
            <a:extLst>
              <a:ext uri="{FF2B5EF4-FFF2-40B4-BE49-F238E27FC236}">
                <a16:creationId xmlns:a16="http://schemas.microsoft.com/office/drawing/2014/main" id="{BA0AE61A-EF07-4D33-8A05-595356B23A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6856" y="2231136"/>
            <a:ext cx="5857493" cy="4393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51779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4D51BEFA-7959-41F1-8347-389F4EAAC06A}"/>
              </a:ext>
            </a:extLst>
          </p:cNvPr>
          <p:cNvSpPr>
            <a:spLocks noGrp="1"/>
          </p:cNvSpPr>
          <p:nvPr>
            <p:ph type="title"/>
          </p:nvPr>
        </p:nvSpPr>
        <p:spPr/>
        <p:txBody>
          <a:bodyPr/>
          <a:lstStyle/>
          <a:p>
            <a:endParaRPr lang="ru-RU"/>
          </a:p>
        </p:txBody>
      </p:sp>
      <p:sp>
        <p:nvSpPr>
          <p:cNvPr id="5" name="Объект 4">
            <a:extLst>
              <a:ext uri="{FF2B5EF4-FFF2-40B4-BE49-F238E27FC236}">
                <a16:creationId xmlns:a16="http://schemas.microsoft.com/office/drawing/2014/main" id="{3BF0DADC-1B50-4D03-B99D-154CAAC3D637}"/>
              </a:ext>
            </a:extLst>
          </p:cNvPr>
          <p:cNvSpPr>
            <a:spLocks noGrp="1"/>
          </p:cNvSpPr>
          <p:nvPr>
            <p:ph sz="half" idx="1"/>
          </p:nvPr>
        </p:nvSpPr>
        <p:spPr>
          <a:xfrm>
            <a:off x="927100" y="2103120"/>
            <a:ext cx="4894580" cy="4370832"/>
          </a:xfrm>
        </p:spPr>
        <p:txBody>
          <a:bodyPr>
            <a:normAutofit/>
          </a:bodyPr>
          <a:lstStyle/>
          <a:p>
            <a:pPr algn="ctr"/>
            <a:r>
              <a:rPr lang="ru-RU" b="0" i="0" dirty="0">
                <a:solidFill>
                  <a:srgbClr val="333333"/>
                </a:solidFill>
                <a:effectLst/>
                <a:latin typeface="Arial" panose="020B0604020202020204" pitchFamily="34" charset="0"/>
              </a:rPr>
              <a:t>Итак, для работы нам понадобится пенопласт, круглый шарик или яйцевидной формы, иголочки и ленты, шириной 2,5 см. Нарезаем ленту на </a:t>
            </a:r>
            <a:r>
              <a:rPr lang="ru-RU" b="0" i="0" dirty="0" err="1">
                <a:solidFill>
                  <a:srgbClr val="333333"/>
                </a:solidFill>
                <a:effectLst/>
                <a:latin typeface="Arial" panose="020B0604020202020204" pitchFamily="34" charset="0"/>
              </a:rPr>
              <a:t>прямоугольнички</a:t>
            </a:r>
            <a:r>
              <a:rPr lang="ru-RU" b="0" i="0" dirty="0">
                <a:solidFill>
                  <a:srgbClr val="333333"/>
                </a:solidFill>
                <a:effectLst/>
                <a:latin typeface="Arial" panose="020B0604020202020204" pitchFamily="34" charset="0"/>
              </a:rPr>
              <a:t> по 6 см, складываем на треугольники и прикалываем к пенопласту, как показано на фотографиях ниже. В серединку, по центру к верхушке, прикалываем темно-розовый квадратик из ленты, далее прикалываем треугольники розового цвета, чередуя цвет лент через каждый ряд</a:t>
            </a:r>
          </a:p>
          <a:p>
            <a:br>
              <a:rPr lang="ru-RU" dirty="0"/>
            </a:br>
            <a:endParaRPr lang="ru-RU" dirty="0"/>
          </a:p>
        </p:txBody>
      </p:sp>
      <p:pic>
        <p:nvPicPr>
          <p:cNvPr id="5122" name="Picture 2" descr="Елочные игрушки из атласных лент в технике АРТИШОК (33) (700x525, 221Kb)">
            <a:extLst>
              <a:ext uri="{FF2B5EF4-FFF2-40B4-BE49-F238E27FC236}">
                <a16:creationId xmlns:a16="http://schemas.microsoft.com/office/drawing/2014/main" id="{CE74B01F-BC08-4DD7-9709-F9D0FE9FBFB6}"/>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370638" y="2194521"/>
            <a:ext cx="4754562" cy="3565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855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FBA81ED9-5C01-499D-A1B0-D3808BC158B4}"/>
              </a:ext>
            </a:extLst>
          </p:cNvPr>
          <p:cNvSpPr>
            <a:spLocks noGrp="1"/>
          </p:cNvSpPr>
          <p:nvPr>
            <p:ph type="title"/>
          </p:nvPr>
        </p:nvSpPr>
        <p:spPr/>
        <p:txBody>
          <a:bodyPr/>
          <a:lstStyle/>
          <a:p>
            <a:endParaRPr lang="ru-RU"/>
          </a:p>
        </p:txBody>
      </p:sp>
      <p:sp>
        <p:nvSpPr>
          <p:cNvPr id="5" name="Объект 4">
            <a:extLst>
              <a:ext uri="{FF2B5EF4-FFF2-40B4-BE49-F238E27FC236}">
                <a16:creationId xmlns:a16="http://schemas.microsoft.com/office/drawing/2014/main" id="{D4221911-FBCF-496F-AC0B-FED9157FEBE7}"/>
              </a:ext>
            </a:extLst>
          </p:cNvPr>
          <p:cNvSpPr>
            <a:spLocks noGrp="1"/>
          </p:cNvSpPr>
          <p:nvPr>
            <p:ph sz="half" idx="1"/>
          </p:nvPr>
        </p:nvSpPr>
        <p:spPr/>
        <p:txBody>
          <a:bodyPr/>
          <a:lstStyle/>
          <a:p>
            <a:endParaRPr lang="ru-RU"/>
          </a:p>
        </p:txBody>
      </p:sp>
      <p:pic>
        <p:nvPicPr>
          <p:cNvPr id="6146" name="Picture 2" descr="Елочные игрушки из атласных лент в технике АРТИШОК (34) (700x525, 202Kb)">
            <a:extLst>
              <a:ext uri="{FF2B5EF4-FFF2-40B4-BE49-F238E27FC236}">
                <a16:creationId xmlns:a16="http://schemas.microsoft.com/office/drawing/2014/main" id="{AA3351C2-677D-4277-AFC3-E76B538C07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8811" y="2034064"/>
            <a:ext cx="5182869" cy="3887152"/>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Елочные игрушки из атласных лент в технике АРТИШОК (35) (700x525, 243Kb)">
            <a:extLst>
              <a:ext uri="{FF2B5EF4-FFF2-40B4-BE49-F238E27FC236}">
                <a16:creationId xmlns:a16="http://schemas.microsoft.com/office/drawing/2014/main" id="{5A1E99BD-C954-4CEC-B627-DE8731F17A92}"/>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370638" y="2034302"/>
            <a:ext cx="5182552" cy="38869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74330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79D22BA0-8ADC-431F-B04A-BF381593F2B7}"/>
              </a:ext>
            </a:extLst>
          </p:cNvPr>
          <p:cNvSpPr>
            <a:spLocks noGrp="1"/>
          </p:cNvSpPr>
          <p:nvPr>
            <p:ph type="title"/>
          </p:nvPr>
        </p:nvSpPr>
        <p:spPr/>
        <p:txBody>
          <a:bodyPr/>
          <a:lstStyle/>
          <a:p>
            <a:endParaRPr lang="ru-RU"/>
          </a:p>
        </p:txBody>
      </p:sp>
      <p:pic>
        <p:nvPicPr>
          <p:cNvPr id="7170" name="Picture 2" descr="Елочные игрушки из атласных лент в технике АРТИШОК (36) (700x525, 205Kb)">
            <a:extLst>
              <a:ext uri="{FF2B5EF4-FFF2-40B4-BE49-F238E27FC236}">
                <a16:creationId xmlns:a16="http://schemas.microsoft.com/office/drawing/2014/main" id="{0FBBD451-8956-4A40-95F3-600B99CF14BD}"/>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826366" y="2014194"/>
            <a:ext cx="4994998" cy="3746248"/>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Елочные игрушки из атласных лент в технике АРТИШОК (37) (700x525, 228Kb)">
            <a:extLst>
              <a:ext uri="{FF2B5EF4-FFF2-40B4-BE49-F238E27FC236}">
                <a16:creationId xmlns:a16="http://schemas.microsoft.com/office/drawing/2014/main" id="{BD6E7FC3-97CB-4E58-9EB3-A642B7224404}"/>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370638" y="2014195"/>
            <a:ext cx="4994998" cy="37462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29715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123CA9D-B2DD-4A85-B34D-FD34EE32C430}"/>
              </a:ext>
            </a:extLst>
          </p:cNvPr>
          <p:cNvSpPr>
            <a:spLocks noGrp="1"/>
          </p:cNvSpPr>
          <p:nvPr>
            <p:ph type="title"/>
          </p:nvPr>
        </p:nvSpPr>
        <p:spPr/>
        <p:txBody>
          <a:bodyPr/>
          <a:lstStyle/>
          <a:p>
            <a:endParaRPr lang="ru-RU"/>
          </a:p>
        </p:txBody>
      </p:sp>
      <p:pic>
        <p:nvPicPr>
          <p:cNvPr id="8194" name="Picture 2" descr="Елочные игрушки из атласных лент в технике АРТИШОК (38) (700x525, 219Kb)">
            <a:extLst>
              <a:ext uri="{FF2B5EF4-FFF2-40B4-BE49-F238E27FC236}">
                <a16:creationId xmlns:a16="http://schemas.microsoft.com/office/drawing/2014/main" id="{F14277DA-1B64-4B7F-A424-BA4315469B24}"/>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822644" y="2011402"/>
            <a:ext cx="4998720" cy="374904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Елочные игрушки из атласных лент в технике АРТИШОК (39) (700x525, 212Kb)">
            <a:extLst>
              <a:ext uri="{FF2B5EF4-FFF2-40B4-BE49-F238E27FC236}">
                <a16:creationId xmlns:a16="http://schemas.microsoft.com/office/drawing/2014/main" id="{0C1DF057-E057-4818-9105-77A09238B506}"/>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370637" y="2011403"/>
            <a:ext cx="4998721" cy="3749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58750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FA8A2D4-5061-422A-9828-67562FF5C09A}"/>
              </a:ext>
            </a:extLst>
          </p:cNvPr>
          <p:cNvSpPr>
            <a:spLocks noGrp="1"/>
          </p:cNvSpPr>
          <p:nvPr>
            <p:ph type="title"/>
          </p:nvPr>
        </p:nvSpPr>
        <p:spPr/>
        <p:txBody>
          <a:bodyPr/>
          <a:lstStyle/>
          <a:p>
            <a:endParaRPr lang="ru-RU"/>
          </a:p>
        </p:txBody>
      </p:sp>
      <p:pic>
        <p:nvPicPr>
          <p:cNvPr id="9218" name="Picture 2" descr="Елочные игрушки из атласных лент в технике АРТИШОК (40) (700x525, 179Kb)">
            <a:extLst>
              <a:ext uri="{FF2B5EF4-FFF2-40B4-BE49-F238E27FC236}">
                <a16:creationId xmlns:a16="http://schemas.microsoft.com/office/drawing/2014/main" id="{5B50B9B5-8254-46EA-8A6F-DCFB80E0997C}"/>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826366" y="2014194"/>
            <a:ext cx="4994998" cy="3746248"/>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Елочные игрушки из атласных лент в технике АРТИШОК (41) (700x525, 229Kb)">
            <a:extLst>
              <a:ext uri="{FF2B5EF4-FFF2-40B4-BE49-F238E27FC236}">
                <a16:creationId xmlns:a16="http://schemas.microsoft.com/office/drawing/2014/main" id="{FB4E399D-4A40-4A6F-8881-42595E7DA3F8}"/>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370638" y="2014195"/>
            <a:ext cx="4994998" cy="37462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76658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BCA99C8-480E-41F7-8311-11A3268C7970}"/>
              </a:ext>
            </a:extLst>
          </p:cNvPr>
          <p:cNvSpPr>
            <a:spLocks noGrp="1"/>
          </p:cNvSpPr>
          <p:nvPr>
            <p:ph type="title"/>
          </p:nvPr>
        </p:nvSpPr>
        <p:spPr/>
        <p:txBody>
          <a:bodyPr/>
          <a:lstStyle/>
          <a:p>
            <a:endParaRPr lang="ru-RU"/>
          </a:p>
        </p:txBody>
      </p:sp>
      <p:pic>
        <p:nvPicPr>
          <p:cNvPr id="10242" name="Picture 2" descr="Елочные игрушки из атласных лент в технике АРТИШОК (42) (700x525, 236Kb)">
            <a:extLst>
              <a:ext uri="{FF2B5EF4-FFF2-40B4-BE49-F238E27FC236}">
                <a16:creationId xmlns:a16="http://schemas.microsoft.com/office/drawing/2014/main" id="{C83D2AEA-58F8-4419-BC09-931B89ADCE11}"/>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826366" y="2014194"/>
            <a:ext cx="4994998" cy="3746248"/>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Елочные игрушки из атласных лент в технике АРТИШОК (43) (700x525, 276Kb)">
            <a:extLst>
              <a:ext uri="{FF2B5EF4-FFF2-40B4-BE49-F238E27FC236}">
                <a16:creationId xmlns:a16="http://schemas.microsoft.com/office/drawing/2014/main" id="{0BD7EC96-63B9-478A-BAB7-D04E2295F34B}"/>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370638" y="2014195"/>
            <a:ext cx="4994998" cy="37462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14208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66FE8D4-DAD6-4942-8F46-230CC495F505}"/>
              </a:ext>
            </a:extLst>
          </p:cNvPr>
          <p:cNvSpPr>
            <a:spLocks noGrp="1"/>
          </p:cNvSpPr>
          <p:nvPr>
            <p:ph type="title"/>
          </p:nvPr>
        </p:nvSpPr>
        <p:spPr/>
        <p:txBody>
          <a:bodyPr/>
          <a:lstStyle/>
          <a:p>
            <a:endParaRPr lang="ru-RU"/>
          </a:p>
        </p:txBody>
      </p:sp>
      <p:pic>
        <p:nvPicPr>
          <p:cNvPr id="11266" name="Picture 2" descr="Елочные игрушки из атласных лент в технике АРТИШОК (44) (700x525, 271Kb)">
            <a:extLst>
              <a:ext uri="{FF2B5EF4-FFF2-40B4-BE49-F238E27FC236}">
                <a16:creationId xmlns:a16="http://schemas.microsoft.com/office/drawing/2014/main" id="{5CDAA5D2-D49D-4DF7-ADEB-58DDDC80DA16}"/>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822644" y="2011402"/>
            <a:ext cx="4998720" cy="3749040"/>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Елочные игрушки из атласных лент в технике АРТИШОК (45) (700x525, 227Kb)">
            <a:extLst>
              <a:ext uri="{FF2B5EF4-FFF2-40B4-BE49-F238E27FC236}">
                <a16:creationId xmlns:a16="http://schemas.microsoft.com/office/drawing/2014/main" id="{116F5132-D7F2-498D-9192-E48BD48B1973}"/>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370638" y="2011405"/>
            <a:ext cx="4998718" cy="37490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07856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181A33C-D523-4BA5-91C0-E12EF3C04503}"/>
              </a:ext>
            </a:extLst>
          </p:cNvPr>
          <p:cNvSpPr>
            <a:spLocks noGrp="1"/>
          </p:cNvSpPr>
          <p:nvPr>
            <p:ph type="title"/>
          </p:nvPr>
        </p:nvSpPr>
        <p:spPr/>
        <p:txBody>
          <a:bodyPr/>
          <a:lstStyle/>
          <a:p>
            <a:endParaRPr lang="ru-RU"/>
          </a:p>
        </p:txBody>
      </p:sp>
      <p:pic>
        <p:nvPicPr>
          <p:cNvPr id="12290" name="Picture 2" descr="Елочные игрушки из атласных лент в технике АРТИШОК (46) (700x525, 261Kb)">
            <a:extLst>
              <a:ext uri="{FF2B5EF4-FFF2-40B4-BE49-F238E27FC236}">
                <a16:creationId xmlns:a16="http://schemas.microsoft.com/office/drawing/2014/main" id="{8DA052A0-E63F-4691-B5CE-820DE9A46AD8}"/>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822644" y="2011402"/>
            <a:ext cx="4998720" cy="3749040"/>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Елочные игрушки из атласных лент в технике АРТИШОК (47) (700x525, 245Kb)">
            <a:extLst>
              <a:ext uri="{FF2B5EF4-FFF2-40B4-BE49-F238E27FC236}">
                <a16:creationId xmlns:a16="http://schemas.microsoft.com/office/drawing/2014/main" id="{17429557-D456-434B-B911-6860181BDD25}"/>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370638" y="2011405"/>
            <a:ext cx="4998718" cy="37490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80158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1FEA3DC-F035-4958-9D2C-8585BFA68E75}"/>
              </a:ext>
            </a:extLst>
          </p:cNvPr>
          <p:cNvSpPr>
            <a:spLocks noGrp="1"/>
          </p:cNvSpPr>
          <p:nvPr>
            <p:ph type="title"/>
          </p:nvPr>
        </p:nvSpPr>
        <p:spPr/>
        <p:txBody>
          <a:bodyPr/>
          <a:lstStyle/>
          <a:p>
            <a:endParaRPr lang="ru-RU"/>
          </a:p>
        </p:txBody>
      </p:sp>
      <p:sp>
        <p:nvSpPr>
          <p:cNvPr id="4" name="Объект 3">
            <a:extLst>
              <a:ext uri="{FF2B5EF4-FFF2-40B4-BE49-F238E27FC236}">
                <a16:creationId xmlns:a16="http://schemas.microsoft.com/office/drawing/2014/main" id="{D8536F9D-3FC3-4B1D-8693-B8EB573BCC67}"/>
              </a:ext>
            </a:extLst>
          </p:cNvPr>
          <p:cNvSpPr>
            <a:spLocks noGrp="1"/>
          </p:cNvSpPr>
          <p:nvPr>
            <p:ph sz="half" idx="2"/>
          </p:nvPr>
        </p:nvSpPr>
        <p:spPr/>
        <p:txBody>
          <a:bodyPr/>
          <a:lstStyle/>
          <a:p>
            <a:endParaRPr lang="ru-RU"/>
          </a:p>
        </p:txBody>
      </p:sp>
      <p:pic>
        <p:nvPicPr>
          <p:cNvPr id="13316" name="Picture 4" descr="Елочные игрушки из атласных лент в технике АРТИШОК (7) (525x700, 281Kb)">
            <a:extLst>
              <a:ext uri="{FF2B5EF4-FFF2-40B4-BE49-F238E27FC236}">
                <a16:creationId xmlns:a16="http://schemas.microsoft.com/office/drawing/2014/main" id="{E141C591-381F-428C-A9E6-18185F37F9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91375" y="0"/>
            <a:ext cx="5000625" cy="6667500"/>
          </a:xfrm>
          <a:prstGeom prst="rect">
            <a:avLst/>
          </a:prstGeom>
          <a:noFill/>
          <a:extLst>
            <a:ext uri="{909E8E84-426E-40DD-AFC4-6F175D3DCCD1}">
              <a14:hiddenFill xmlns:a14="http://schemas.microsoft.com/office/drawing/2010/main">
                <a:solidFill>
                  <a:srgbClr val="FFFFFF"/>
                </a:solidFill>
              </a14:hiddenFill>
            </a:ext>
          </a:extLst>
        </p:spPr>
      </p:pic>
      <p:pic>
        <p:nvPicPr>
          <p:cNvPr id="13318" name="Picture 6" descr="Елочные игрушки из атласных лент в технике АРТИШОК (8) (700x525, 299Kb)">
            <a:extLst>
              <a:ext uri="{FF2B5EF4-FFF2-40B4-BE49-F238E27FC236}">
                <a16:creationId xmlns:a16="http://schemas.microsoft.com/office/drawing/2014/main" id="{76B2380E-F18E-43BF-B848-9197F8F1C08E}"/>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0" y="0"/>
            <a:ext cx="4754563" cy="3565922"/>
          </a:xfrm>
          <a:prstGeom prst="rect">
            <a:avLst/>
          </a:prstGeom>
          <a:noFill/>
          <a:extLst>
            <a:ext uri="{909E8E84-426E-40DD-AFC4-6F175D3DCCD1}">
              <a14:hiddenFill xmlns:a14="http://schemas.microsoft.com/office/drawing/2010/main">
                <a:solidFill>
                  <a:srgbClr val="FFFFFF"/>
                </a:solidFill>
              </a14:hiddenFill>
            </a:ext>
          </a:extLst>
        </p:spPr>
      </p:pic>
      <p:pic>
        <p:nvPicPr>
          <p:cNvPr id="13320" name="Picture 8" descr="Елочные игрушки из атласных лент в технике АРТИШОК (11) (700x525, 253Kb)">
            <a:extLst>
              <a:ext uri="{FF2B5EF4-FFF2-40B4-BE49-F238E27FC236}">
                <a16:creationId xmlns:a16="http://schemas.microsoft.com/office/drawing/2014/main" id="{E001462D-6D93-494F-8052-71047308CB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304" y="3429000"/>
            <a:ext cx="4809170" cy="36068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57095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422C85A-8B41-4257-A5A7-F7DA019137D7}"/>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0DE155EA-C581-462C-A14F-BBD65AC783FF}"/>
              </a:ext>
            </a:extLst>
          </p:cNvPr>
          <p:cNvSpPr>
            <a:spLocks noGrp="1"/>
          </p:cNvSpPr>
          <p:nvPr>
            <p:ph sz="half" idx="1"/>
          </p:nvPr>
        </p:nvSpPr>
        <p:spPr/>
        <p:txBody>
          <a:bodyPr/>
          <a:lstStyle/>
          <a:p>
            <a:endParaRPr lang="ru-RU"/>
          </a:p>
        </p:txBody>
      </p:sp>
      <p:sp>
        <p:nvSpPr>
          <p:cNvPr id="4" name="Объект 3">
            <a:extLst>
              <a:ext uri="{FF2B5EF4-FFF2-40B4-BE49-F238E27FC236}">
                <a16:creationId xmlns:a16="http://schemas.microsoft.com/office/drawing/2014/main" id="{4133CB05-0BDD-41F0-A0C3-5A9D712AD039}"/>
              </a:ext>
            </a:extLst>
          </p:cNvPr>
          <p:cNvSpPr>
            <a:spLocks noGrp="1"/>
          </p:cNvSpPr>
          <p:nvPr>
            <p:ph sz="half" idx="2"/>
          </p:nvPr>
        </p:nvSpPr>
        <p:spPr/>
        <p:txBody>
          <a:bodyPr/>
          <a:lstStyle/>
          <a:p>
            <a:endParaRPr lang="ru-RU"/>
          </a:p>
        </p:txBody>
      </p:sp>
      <p:pic>
        <p:nvPicPr>
          <p:cNvPr id="14338" name="Picture 2" descr="Елочные игрушки из атласных лент в технике АРТИШОК (15) (700x525, 284Kb)">
            <a:extLst>
              <a:ext uri="{FF2B5EF4-FFF2-40B4-BE49-F238E27FC236}">
                <a16:creationId xmlns:a16="http://schemas.microsoft.com/office/drawing/2014/main" id="{9A4895BA-6CB6-4722-948D-F2956BE46B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890" y="775335"/>
            <a:ext cx="6667500" cy="5000625"/>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Елочные игрушки из атласных лент в технике АРТИШОК (21) (700x525, 270Kb)">
            <a:extLst>
              <a:ext uri="{FF2B5EF4-FFF2-40B4-BE49-F238E27FC236}">
                <a16:creationId xmlns:a16="http://schemas.microsoft.com/office/drawing/2014/main" id="{D69AD9B1-DB4A-44FC-A225-F410495555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0390" y="3582352"/>
            <a:ext cx="4998720" cy="3749040"/>
          </a:xfrm>
          <a:prstGeom prst="rect">
            <a:avLst/>
          </a:prstGeom>
          <a:noFill/>
          <a:extLst>
            <a:ext uri="{909E8E84-426E-40DD-AFC4-6F175D3DCCD1}">
              <a14:hiddenFill xmlns:a14="http://schemas.microsoft.com/office/drawing/2010/main">
                <a:solidFill>
                  <a:srgbClr val="FFFFFF"/>
                </a:solidFill>
              </a14:hiddenFill>
            </a:ext>
          </a:extLst>
        </p:spPr>
      </p:pic>
      <p:pic>
        <p:nvPicPr>
          <p:cNvPr id="14342" name="Picture 6" descr="Елочные игрушки из атласных лент в технике АРТИШОК (22) (700x525, 322Kb)">
            <a:extLst>
              <a:ext uri="{FF2B5EF4-FFF2-40B4-BE49-F238E27FC236}">
                <a16:creationId xmlns:a16="http://schemas.microsoft.com/office/drawing/2014/main" id="{86A5133D-D1C5-427A-BEA3-2201855C62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30390" y="-62007"/>
            <a:ext cx="4998720" cy="3749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8911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4FC13D4-541F-4DD6-BC9F-18FEFB5B131B}"/>
              </a:ext>
            </a:extLst>
          </p:cNvPr>
          <p:cNvSpPr>
            <a:spLocks noGrp="1"/>
          </p:cNvSpPr>
          <p:nvPr>
            <p:ph type="title"/>
          </p:nvPr>
        </p:nvSpPr>
        <p:spPr/>
        <p:txBody>
          <a:bodyPr/>
          <a:lstStyle/>
          <a:p>
            <a:endParaRPr lang="ru-RU"/>
          </a:p>
        </p:txBody>
      </p:sp>
      <p:pic>
        <p:nvPicPr>
          <p:cNvPr id="15362" name="Picture 2" descr="Елочные игрушки из атласных лент в технике АРТИШОК (49) (700x525, 235Kb)">
            <a:extLst>
              <a:ext uri="{FF2B5EF4-FFF2-40B4-BE49-F238E27FC236}">
                <a16:creationId xmlns:a16="http://schemas.microsoft.com/office/drawing/2014/main" id="{72B8712D-182B-44AC-85CA-BF50DD227B5A}"/>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249990" y="293847"/>
            <a:ext cx="4310802" cy="3233101"/>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a:extLst>
              <a:ext uri="{FF2B5EF4-FFF2-40B4-BE49-F238E27FC236}">
                <a16:creationId xmlns:a16="http://schemas.microsoft.com/office/drawing/2014/main" id="{5DC801F0-8753-4C2F-8260-9CDBDF17D2F0}"/>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7557462" y="283430"/>
            <a:ext cx="4384548" cy="3441870"/>
          </a:xfrm>
          <a:prstGeom prst="rect">
            <a:avLst/>
          </a:prstGeom>
          <a:noFill/>
          <a:extLst>
            <a:ext uri="{909E8E84-426E-40DD-AFC4-6F175D3DCCD1}">
              <a14:hiddenFill xmlns:a14="http://schemas.microsoft.com/office/drawing/2010/main">
                <a:solidFill>
                  <a:srgbClr val="FFFFFF"/>
                </a:solidFill>
              </a14:hiddenFill>
            </a:ext>
          </a:extLst>
        </p:spPr>
      </p:pic>
      <p:pic>
        <p:nvPicPr>
          <p:cNvPr id="15366" name="Picture 6">
            <a:extLst>
              <a:ext uri="{FF2B5EF4-FFF2-40B4-BE49-F238E27FC236}">
                <a16:creationId xmlns:a16="http://schemas.microsoft.com/office/drawing/2014/main" id="{C097A02B-0D37-4517-9DE8-7C3B7B96FF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9990" y="3511296"/>
            <a:ext cx="4310802" cy="3079144"/>
          </a:xfrm>
          <a:prstGeom prst="rect">
            <a:avLst/>
          </a:prstGeom>
          <a:noFill/>
          <a:extLst>
            <a:ext uri="{909E8E84-426E-40DD-AFC4-6F175D3DCCD1}">
              <a14:hiddenFill xmlns:a14="http://schemas.microsoft.com/office/drawing/2010/main">
                <a:solidFill>
                  <a:srgbClr val="FFFFFF"/>
                </a:solidFill>
              </a14:hiddenFill>
            </a:ext>
          </a:extLst>
        </p:spPr>
      </p:pic>
      <p:pic>
        <p:nvPicPr>
          <p:cNvPr id="15368" name="Picture 8">
            <a:extLst>
              <a:ext uri="{FF2B5EF4-FFF2-40B4-BE49-F238E27FC236}">
                <a16:creationId xmlns:a16="http://schemas.microsoft.com/office/drawing/2014/main" id="{AD5CDABE-6B3F-4CDF-B6BF-A02153F5822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57462" y="3667409"/>
            <a:ext cx="4384547" cy="2923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12673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1433AB9-6904-40A3-954D-47A70AB7C9C0}"/>
              </a:ext>
            </a:extLst>
          </p:cNvPr>
          <p:cNvSpPr>
            <a:spLocks noGrp="1"/>
          </p:cNvSpPr>
          <p:nvPr>
            <p:ph type="title"/>
          </p:nvPr>
        </p:nvSpPr>
        <p:spPr>
          <a:xfrm>
            <a:off x="1066800" y="642594"/>
            <a:ext cx="10058400" cy="640106"/>
          </a:xfrm>
        </p:spPr>
        <p:txBody>
          <a:bodyPr>
            <a:normAutofit fontScale="90000"/>
          </a:bodyPr>
          <a:lstStyle/>
          <a:p>
            <a:pPr algn="ctr"/>
            <a:r>
              <a:rPr lang="ru-RU" b="1" i="0" dirty="0">
                <a:solidFill>
                  <a:srgbClr val="111111"/>
                </a:solidFill>
                <a:effectLst/>
                <a:latin typeface="Montserrat"/>
              </a:rPr>
              <a:t>Шарик в технике «</a:t>
            </a:r>
            <a:r>
              <a:rPr lang="ru-RU" b="1" i="0" dirty="0" err="1">
                <a:solidFill>
                  <a:srgbClr val="111111"/>
                </a:solidFill>
                <a:effectLst/>
                <a:latin typeface="Montserrat"/>
              </a:rPr>
              <a:t>кинусайга</a:t>
            </a:r>
            <a:r>
              <a:rPr lang="ru-RU" b="1" i="0" dirty="0">
                <a:solidFill>
                  <a:srgbClr val="111111"/>
                </a:solidFill>
                <a:effectLst/>
                <a:latin typeface="Montserrat"/>
              </a:rPr>
              <a:t>»</a:t>
            </a:r>
            <a:br>
              <a:rPr lang="ru-RU" b="1" i="0" dirty="0">
                <a:solidFill>
                  <a:srgbClr val="111111"/>
                </a:solidFill>
                <a:effectLst/>
                <a:latin typeface="Montserrat"/>
              </a:rPr>
            </a:br>
            <a:endParaRPr lang="ru-RU" dirty="0"/>
          </a:p>
        </p:txBody>
      </p:sp>
      <p:sp>
        <p:nvSpPr>
          <p:cNvPr id="3" name="Объект 2">
            <a:extLst>
              <a:ext uri="{FF2B5EF4-FFF2-40B4-BE49-F238E27FC236}">
                <a16:creationId xmlns:a16="http://schemas.microsoft.com/office/drawing/2014/main" id="{CB890A83-8082-4FF3-BE94-5DF4CF242B81}"/>
              </a:ext>
            </a:extLst>
          </p:cNvPr>
          <p:cNvSpPr>
            <a:spLocks noGrp="1"/>
          </p:cNvSpPr>
          <p:nvPr>
            <p:ph sz="half" idx="1"/>
          </p:nvPr>
        </p:nvSpPr>
        <p:spPr>
          <a:xfrm>
            <a:off x="406400" y="1168400"/>
            <a:ext cx="5130800" cy="5511800"/>
          </a:xfrm>
        </p:spPr>
        <p:txBody>
          <a:bodyPr>
            <a:normAutofit fontScale="77500" lnSpcReduction="20000"/>
          </a:bodyPr>
          <a:lstStyle/>
          <a:p>
            <a:r>
              <a:rPr lang="ru-RU" sz="2200" b="0" i="0" dirty="0">
                <a:solidFill>
                  <a:srgbClr val="111111"/>
                </a:solidFill>
                <a:effectLst/>
                <a:latin typeface="Montserrat"/>
              </a:rPr>
              <a:t>Вы из тех, кто любит работу посложнее? Тогда попробуйте оформить пенопластовый шар в японской технике «</a:t>
            </a:r>
            <a:r>
              <a:rPr lang="ru-RU" sz="2200" b="0" i="0" dirty="0" err="1">
                <a:solidFill>
                  <a:srgbClr val="111111"/>
                </a:solidFill>
                <a:effectLst/>
                <a:latin typeface="Montserrat"/>
              </a:rPr>
              <a:t>кинусайга</a:t>
            </a:r>
            <a:r>
              <a:rPr lang="ru-RU" sz="2200" b="0" i="0" dirty="0">
                <a:solidFill>
                  <a:srgbClr val="111111"/>
                </a:solidFill>
                <a:effectLst/>
                <a:latin typeface="Montserrat"/>
              </a:rPr>
              <a:t>».</a:t>
            </a:r>
          </a:p>
          <a:p>
            <a:r>
              <a:rPr lang="ru-RU" sz="2200" b="0" i="0" dirty="0">
                <a:solidFill>
                  <a:srgbClr val="111111"/>
                </a:solidFill>
                <a:effectLst/>
                <a:latin typeface="Montserrat"/>
              </a:rPr>
              <a:t>Запаситесь канцелярским ножом и лоскутками. Уж что-что, а они-то всегда найдутся у любой мастерицы, не так ли?  Разметьте шар, нанеся на него любой узор. Ножом прорежьте все контуры рисунка на глубину 5 мм.</a:t>
            </a:r>
          </a:p>
          <a:p>
            <a:pPr algn="l"/>
            <a:r>
              <a:rPr lang="ru-RU" sz="2200" b="0" i="0" dirty="0">
                <a:solidFill>
                  <a:srgbClr val="111111"/>
                </a:solidFill>
                <a:effectLst/>
                <a:latin typeface="Montserrat"/>
              </a:rPr>
              <a:t>Из лоскутков вырежьте заготовки, немного превышающие по размеру нарисованные элементы. Наложите кусочек ткани на шарик и аккуратно втыкайте его края в сделанные прорези.</a:t>
            </a:r>
          </a:p>
          <a:p>
            <a:pPr algn="l"/>
            <a:r>
              <a:rPr lang="ru-RU" sz="2200" b="0" i="0" dirty="0">
                <a:solidFill>
                  <a:srgbClr val="111111"/>
                </a:solidFill>
                <a:effectLst/>
                <a:latin typeface="Montserrat"/>
              </a:rPr>
              <a:t>Продвигаясь по периметру рисунка, вы задекорируйте небольшой участок игрушки тканью. Чередуйте цвета лоскутков и постепенно закрывайте ими всю поверхность шара. В результате у вас получится очень необычная и яркая игрушка.</a:t>
            </a:r>
          </a:p>
          <a:p>
            <a:pPr algn="l"/>
            <a:r>
              <a:rPr lang="ru-RU" sz="2200" b="0" i="0" dirty="0">
                <a:solidFill>
                  <a:srgbClr val="111111"/>
                </a:solidFill>
                <a:effectLst/>
                <a:latin typeface="Montserrat"/>
              </a:rPr>
              <a:t>По желанию украсьте места стыков лоскутков узким шнуром. Это придаст работе ещё большую декоративность.</a:t>
            </a:r>
          </a:p>
          <a:p>
            <a:endParaRPr lang="ru-RU" dirty="0"/>
          </a:p>
        </p:txBody>
      </p:sp>
      <p:pic>
        <p:nvPicPr>
          <p:cNvPr id="28674" name="Picture 2">
            <a:extLst>
              <a:ext uri="{FF2B5EF4-FFF2-40B4-BE49-F238E27FC236}">
                <a16:creationId xmlns:a16="http://schemas.microsoft.com/office/drawing/2014/main" id="{0D901F16-B64B-49D0-9103-18291563DE55}"/>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816600" y="1554956"/>
            <a:ext cx="3087297" cy="3748087"/>
          </a:xfrm>
          <a:prstGeom prst="rect">
            <a:avLst/>
          </a:prstGeom>
          <a:noFill/>
          <a:extLst>
            <a:ext uri="{909E8E84-426E-40DD-AFC4-6F175D3DCCD1}">
              <a14:hiddenFill xmlns:a14="http://schemas.microsoft.com/office/drawing/2010/main">
                <a:solidFill>
                  <a:srgbClr val="FFFFFF"/>
                </a:solidFill>
              </a14:hiddenFill>
            </a:ext>
          </a:extLst>
        </p:spPr>
      </p:pic>
      <p:pic>
        <p:nvPicPr>
          <p:cNvPr id="28676" name="Picture 4">
            <a:extLst>
              <a:ext uri="{FF2B5EF4-FFF2-40B4-BE49-F238E27FC236}">
                <a16:creationId xmlns:a16="http://schemas.microsoft.com/office/drawing/2014/main" id="{6796B812-DD0E-43BA-9751-02F4F6645F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03897" y="1567656"/>
            <a:ext cx="3010484" cy="2260600"/>
          </a:xfrm>
          <a:prstGeom prst="rect">
            <a:avLst/>
          </a:prstGeom>
          <a:noFill/>
          <a:extLst>
            <a:ext uri="{909E8E84-426E-40DD-AFC4-6F175D3DCCD1}">
              <a14:hiddenFill xmlns:a14="http://schemas.microsoft.com/office/drawing/2010/main">
                <a:solidFill>
                  <a:srgbClr val="FFFFFF"/>
                </a:solidFill>
              </a14:hiddenFill>
            </a:ext>
          </a:extLst>
        </p:spPr>
      </p:pic>
      <p:pic>
        <p:nvPicPr>
          <p:cNvPr id="28678" name="Picture 6">
            <a:extLst>
              <a:ext uri="{FF2B5EF4-FFF2-40B4-BE49-F238E27FC236}">
                <a16:creationId xmlns:a16="http://schemas.microsoft.com/office/drawing/2014/main" id="{ECAECCAF-5304-4F9C-918E-E8541ECE9D9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74177" y="3828255"/>
            <a:ext cx="3040204" cy="2267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778594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авон">
  <a:themeElements>
    <a:clrScheme name="Савон">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Савон">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Савон">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emplate>TM03457510[[fn=Савон]]</Template>
  <TotalTime>368</TotalTime>
  <Words>1005</Words>
  <Application>Microsoft Office PowerPoint</Application>
  <PresentationFormat>Широкоэкранный</PresentationFormat>
  <Paragraphs>34</Paragraphs>
  <Slides>36</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36</vt:i4>
      </vt:variant>
    </vt:vector>
  </HeadingPairs>
  <TitlesOfParts>
    <vt:vector size="44" baseType="lpstr">
      <vt:lpstr>Arial</vt:lpstr>
      <vt:lpstr>Century Gothic</vt:lpstr>
      <vt:lpstr>Garamond</vt:lpstr>
      <vt:lpstr>Montserrat</vt:lpstr>
      <vt:lpstr>Open Sans</vt:lpstr>
      <vt:lpstr>PT Sans</vt:lpstr>
      <vt:lpstr>Source Sans Pro</vt:lpstr>
      <vt:lpstr>Савон</vt:lpstr>
      <vt:lpstr>Елочные игрушки</vt:lpstr>
      <vt:lpstr>Елочные шары своими руками </vt:lpstr>
      <vt:lpstr>Шар, декорированный бусинами или пайетками </vt:lpstr>
      <vt:lpstr>Елочные шары из пенопласта и пайеток </vt:lpstr>
      <vt:lpstr>Презентация PowerPoint</vt:lpstr>
      <vt:lpstr>Изысканный шар своими руками </vt:lpstr>
      <vt:lpstr>Шар из пуговиц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Новогодние ёлочные шары из лент своими руками </vt:lpstr>
      <vt:lpstr>Презентация PowerPoint</vt:lpstr>
      <vt:lpstr>Презентация PowerPoint</vt:lpstr>
      <vt:lpstr>Елочные игрушки из атласных лент в технике АРТИШОК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Шарик в технике «кинусайга»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Елочные игрушки</dc:title>
  <dc:creator>dns dns</dc:creator>
  <cp:lastModifiedBy>dns dns</cp:lastModifiedBy>
  <cp:revision>20</cp:revision>
  <dcterms:created xsi:type="dcterms:W3CDTF">2020-11-28T08:37:56Z</dcterms:created>
  <dcterms:modified xsi:type="dcterms:W3CDTF">2020-12-18T02:53:18Z</dcterms:modified>
</cp:coreProperties>
</file>