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3" r:id="rId3"/>
    <p:sldId id="297" r:id="rId4"/>
    <p:sldId id="269" r:id="rId5"/>
    <p:sldId id="272" r:id="rId6"/>
    <p:sldId id="271" r:id="rId7"/>
    <p:sldId id="273" r:id="rId8"/>
    <p:sldId id="270" r:id="rId9"/>
    <p:sldId id="274" r:id="rId10"/>
    <p:sldId id="257" r:id="rId11"/>
    <p:sldId id="295" r:id="rId12"/>
    <p:sldId id="296" r:id="rId13"/>
    <p:sldId id="267" r:id="rId14"/>
    <p:sldId id="266" r:id="rId15"/>
    <p:sldId id="260" r:id="rId16"/>
    <p:sldId id="265" r:id="rId17"/>
    <p:sldId id="291" r:id="rId18"/>
    <p:sldId id="288" r:id="rId19"/>
    <p:sldId id="287" r:id="rId20"/>
    <p:sldId id="286" r:id="rId21"/>
    <p:sldId id="294" r:id="rId22"/>
    <p:sldId id="277" r:id="rId23"/>
    <p:sldId id="278" r:id="rId24"/>
    <p:sldId id="284" r:id="rId25"/>
    <p:sldId id="281" r:id="rId26"/>
    <p:sldId id="280" r:id="rId27"/>
    <p:sldId id="279" r:id="rId28"/>
    <p:sldId id="276" r:id="rId29"/>
    <p:sldId id="285" r:id="rId30"/>
    <p:sldId id="298" r:id="rId31"/>
    <p:sldId id="301" r:id="rId32"/>
    <p:sldId id="302" r:id="rId33"/>
    <p:sldId id="303" r:id="rId34"/>
    <p:sldId id="304" r:id="rId35"/>
    <p:sldId id="306" r:id="rId36"/>
    <p:sldId id="305" r:id="rId37"/>
    <p:sldId id="307" r:id="rId38"/>
    <p:sldId id="275" r:id="rId39"/>
    <p:sldId id="261" r:id="rId40"/>
    <p:sldId id="282" r:id="rId41"/>
    <p:sldId id="300" r:id="rId42"/>
    <p:sldId id="268" r:id="rId43"/>
    <p:sldId id="262" r:id="rId44"/>
    <p:sldId id="259" r:id="rId45"/>
    <p:sldId id="293" r:id="rId46"/>
    <p:sldId id="290" r:id="rId47"/>
    <p:sldId id="258" r:id="rId48"/>
    <p:sldId id="263" r:id="rId49"/>
    <p:sldId id="264" r:id="rId50"/>
    <p:sldId id="289" r:id="rId51"/>
    <p:sldId id="299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906" y="7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9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577846E-DDF4-4F4A-93AD-50660518FF32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4470B-AA9F-4B58-9D86-9B46031E4EB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73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7846E-DDF4-4F4A-93AD-50660518FF32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4470B-AA9F-4B58-9D86-9B46031E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597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7846E-DDF4-4F4A-93AD-50660518FF32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4470B-AA9F-4B58-9D86-9B46031E4EB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0483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7846E-DDF4-4F4A-93AD-50660518FF32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4470B-AA9F-4B58-9D86-9B46031E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895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7846E-DDF4-4F4A-93AD-50660518FF32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4470B-AA9F-4B58-9D86-9B46031E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622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7846E-DDF4-4F4A-93AD-50660518FF32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4470B-AA9F-4B58-9D86-9B46031E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80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7846E-DDF4-4F4A-93AD-50660518FF32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4470B-AA9F-4B58-9D86-9B46031E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68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7846E-DDF4-4F4A-93AD-50660518FF32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4470B-AA9F-4B58-9D86-9B46031E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2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7846E-DDF4-4F4A-93AD-50660518FF32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4470B-AA9F-4B58-9D86-9B46031E4EB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243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7846E-DDF4-4F4A-93AD-50660518FF32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4470B-AA9F-4B58-9D86-9B46031E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672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7846E-DDF4-4F4A-93AD-50660518FF32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4470B-AA9F-4B58-9D86-9B46031E4EB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87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577846E-DDF4-4F4A-93AD-50660518FF32}" type="datetimeFigureOut">
              <a:rPr lang="ru-RU" smtClean="0"/>
              <a:t>28.12.2020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7D4470B-AA9F-4B58-9D86-9B46031E4EB1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80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8D0F4-CBA6-408F-AD0E-8C0A8CF7F6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Зимние узоры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6CA1601-C3CA-40DE-B706-102E210BD6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999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96EED-7627-46BA-BF3A-CBD1CBBAA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EE56DD-E40C-4A2E-AC71-EE4E4F323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3EC92CBE-2EF4-4400-AD99-02F63511C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035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DBF08-7BD0-4692-8EA2-FFD2B0F4A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653516-3176-4AAF-A129-563C402C1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>
            <a:extLst>
              <a:ext uri="{FF2B5EF4-FFF2-40B4-BE49-F238E27FC236}">
                <a16:creationId xmlns:a16="http://schemas.microsoft.com/office/drawing/2014/main" id="{7B85F1DD-8A7A-41C1-89DF-5D064DE06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10972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588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5CDF3A-0E84-4B65-BDF5-CB9A053F5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F97230-C36F-4992-987F-41D500CCC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5432E0DD-F2A4-4C87-BF51-5A44BB3A9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57" y="-1"/>
            <a:ext cx="11397343" cy="687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037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1C20D3-825E-4F98-8BD8-3E3DF8CA8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2435B3-5C0B-4936-A39D-E14C2456F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5A53B77D-B4E5-4879-8CF5-538C9A636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570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4DAC2-B23C-4E4D-B4F7-93086D285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4D98AD-D0C6-42C4-9A5B-1C0179F356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B2273949-F56D-4755-A3F3-C267FE151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54" y="0"/>
            <a:ext cx="10246995" cy="754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839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86EF13-A9C6-4013-B33A-C25045417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A45F19-B8B1-48E5-8370-5648A987D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3717EEF3-223E-4FB6-B79F-EF3149F55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1" y="0"/>
            <a:ext cx="10370820" cy="691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878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A473E-00CB-4293-B223-B5036E293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7993A1-E021-4B4D-8F48-38F1865A9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1118F1BD-B043-466A-8511-ADC9EA25B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694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CBCD7-BF77-4520-B97B-79161700B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AFA362-A153-48EE-9247-F1CE85581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6B7FA1EE-9B45-4D82-AB2D-1F1FA2702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739" y="0"/>
            <a:ext cx="45541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961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622AA1C-30DD-49B2-8F49-A1AD032FC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" y="256032"/>
            <a:ext cx="5277422" cy="64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1503E779-8ECF-48A7-918B-EF5313355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334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9205F3-4D38-4F5B-983B-5E9C50B40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845092-4F16-4A68-AF4B-E22B24FD2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0F2623E4-A242-49CA-B353-82E25530E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599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F4258A-9CA8-4CD7-9C57-978DFB22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B02375-606C-4D03-A49B-C2A223849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>
            <a:extLst>
              <a:ext uri="{FF2B5EF4-FFF2-40B4-BE49-F238E27FC236}">
                <a16:creationId xmlns:a16="http://schemas.microsoft.com/office/drawing/2014/main" id="{45B00D0D-7445-489D-9071-026940CDA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" y="-335280"/>
            <a:ext cx="10424160" cy="781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107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DF5281-E45A-47BA-A575-E7C3F5D62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E81756-1CC2-4CFF-8FBB-9BBD89015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ard set with floral lace decorative mandala elements background. Asian Indian oriental ornate banners. Фото со стока - 80036211">
            <a:extLst>
              <a:ext uri="{FF2B5EF4-FFF2-40B4-BE49-F238E27FC236}">
                <a16:creationId xmlns:a16="http://schemas.microsoft.com/office/drawing/2014/main" id="{D77925CE-661B-42DD-9E6A-1E013D15C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22" y="0"/>
            <a:ext cx="1060515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595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F6148A-1FC9-4EDF-8CAC-59C6E8A0F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4F4BB3-E3ED-4A1D-B514-A477CC257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060BBF9D-174F-40D7-85FB-2A7B8AA70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28" y="-441960"/>
            <a:ext cx="9977121" cy="748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620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AE710F-D30F-48E0-89C0-31AEE713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2179D2-B975-4C2F-90D9-5D5AE3537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63E5AE7-4803-4357-82BD-8F546084F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843" y="0"/>
            <a:ext cx="103283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366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C15BF0-5196-4184-BDC5-7B2D24F96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607D37-4C56-4105-88A0-C1851A2E8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ECC3C245-68E6-473C-ADA8-E88D4A4BB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60" y="-670559"/>
            <a:ext cx="12166246" cy="7939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50F07D86-ADD9-4FCF-8ED2-25A3A7DA7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37" y="0"/>
            <a:ext cx="50212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775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802825-92F2-424B-B7FA-6FF0AE248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6703C9-B9A0-454B-8CBC-ED158D767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>
            <a:extLst>
              <a:ext uri="{FF2B5EF4-FFF2-40B4-BE49-F238E27FC236}">
                <a16:creationId xmlns:a16="http://schemas.microsoft.com/office/drawing/2014/main" id="{27C0E090-0B18-4BEF-8999-EE630F824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42" y="-137686"/>
            <a:ext cx="5226558" cy="720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>
            <a:extLst>
              <a:ext uri="{FF2B5EF4-FFF2-40B4-BE49-F238E27FC236}">
                <a16:creationId xmlns:a16="http://schemas.microsoft.com/office/drawing/2014/main" id="{812B7436-5675-4841-BE3A-EFAF9D08F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077" y="0"/>
            <a:ext cx="4796796" cy="681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084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5E19CC-4734-4323-994A-C6BDE2DE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DB5A31-9140-4675-9394-EAE06E011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>
            <a:extLst>
              <a:ext uri="{FF2B5EF4-FFF2-40B4-BE49-F238E27FC236}">
                <a16:creationId xmlns:a16="http://schemas.microsoft.com/office/drawing/2014/main" id="{37F97AC9-3E57-47E6-A9EA-038C083FA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638" y="0"/>
            <a:ext cx="4784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706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FA649-FBFD-4C74-B942-73F49EB8E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28BCD1-8CA4-4B63-8337-14F32AE21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>
            <a:extLst>
              <a:ext uri="{FF2B5EF4-FFF2-40B4-BE49-F238E27FC236}">
                <a16:creationId xmlns:a16="http://schemas.microsoft.com/office/drawing/2014/main" id="{10403564-CEBA-44A3-A6B9-4FAF8E3AE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587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02AE13-E3B6-4456-BF26-CF9B1B350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E4D78F-C282-4FF8-88EE-3BD8610F2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>
            <a:extLst>
              <a:ext uri="{FF2B5EF4-FFF2-40B4-BE49-F238E27FC236}">
                <a16:creationId xmlns:a16="http://schemas.microsoft.com/office/drawing/2014/main" id="{8A4D5822-E914-43FC-8D9A-5379D58AD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28" y="0"/>
            <a:ext cx="41148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3EB33C8-62ED-4D74-A8AF-DA751BC9A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472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701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BC4CEA-A18A-4198-969D-633333CDC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5447721" cy="1152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Использование </a:t>
            </a:r>
            <a:r>
              <a:rPr lang="ru-RU" dirty="0" err="1"/>
              <a:t>ниткографии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8A9541-24B3-4E9D-B30D-CAF681138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8F0F81AA-9D1A-4E6A-98FC-910BBB3C6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976" y="1905000"/>
            <a:ext cx="6600825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A991D341-4E5D-4A79-854A-F5D355A5C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849" y="-548640"/>
            <a:ext cx="5720151" cy="765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322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F93B1B-4D5D-48CA-BA83-BFFD3C08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39E060-9434-41E4-9893-4B1AB69CF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4406095A-11C6-42AB-BC2D-838BB121E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" y="0"/>
            <a:ext cx="10332720" cy="774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440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B53A7E-8C14-4712-B8C5-446E9AD2B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2D2E12-CCA1-429F-A218-3BEA0DE3C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>
            <a:extLst>
              <a:ext uri="{FF2B5EF4-FFF2-40B4-BE49-F238E27FC236}">
                <a16:creationId xmlns:a16="http://schemas.microsoft.com/office/drawing/2014/main" id="{2D0C85FD-FF7A-44AA-947E-37D462B28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720" y="-432054"/>
            <a:ext cx="9720072" cy="729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180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659628-1864-4A94-A499-F6D4BCCCF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335DBC-BAE1-4C24-B8C8-CA107DBB2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CBA5B966-6708-4B53-9138-08CC1ABCE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426720"/>
            <a:ext cx="9712960" cy="728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7CA447D-B0AC-458B-9164-A4478FD4C471}"/>
              </a:ext>
            </a:extLst>
          </p:cNvPr>
          <p:cNvSpPr/>
          <p:nvPr/>
        </p:nvSpPr>
        <p:spPr>
          <a:xfrm>
            <a:off x="853440" y="-426720"/>
            <a:ext cx="914400" cy="7284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173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D938A-6D5B-4D66-BC05-F1E792B9A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23CFC0-5260-4909-AF7B-5BA44D354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id="{7B34A3A0-7427-43DD-9EF3-BEB271331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080" y="-281940"/>
            <a:ext cx="9895840" cy="742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938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A678B2-3DA0-4478-B61D-D520A4506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3FF252-2393-4E45-8024-46FE9ACE7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E49E0FEB-09AA-4DA4-A439-35910D60C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40" y="-514350"/>
            <a:ext cx="10601960" cy="7951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913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390D0-F83E-4B69-A269-B81EE6B37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B3401E-9D17-44AB-B0DC-1CC981EEA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E96794B7-CCB1-4DFC-95DF-8EC188E6F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" y="-255270"/>
            <a:ext cx="10581640" cy="7936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7522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2BD216-50CA-4C1B-A009-AC49118ED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900A07-3C88-48B7-8F64-E4EE41519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C8B33A3C-8A9F-4006-8376-A00E2F2D7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20" y="-213360"/>
            <a:ext cx="9720072" cy="729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9604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C3FBE8-345C-47E8-B44B-319582E9E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3A7048-7569-45E1-ACE8-C20983E0A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702" name="Picture 6">
            <a:extLst>
              <a:ext uri="{FF2B5EF4-FFF2-40B4-BE49-F238E27FC236}">
                <a16:creationId xmlns:a16="http://schemas.microsoft.com/office/drawing/2014/main" id="{841AE6EE-486D-4182-A60B-583CB2491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444" y="-41784"/>
            <a:ext cx="4942396" cy="694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4" name="Picture 8">
            <a:extLst>
              <a:ext uri="{FF2B5EF4-FFF2-40B4-BE49-F238E27FC236}">
                <a16:creationId xmlns:a16="http://schemas.microsoft.com/office/drawing/2014/main" id="{81CA5D6A-1C15-47AA-BC92-E15496B5D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28" y="-136729"/>
            <a:ext cx="5423441" cy="723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6244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6E61AD-048D-4913-85AF-34FCBE461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99DE47-D6E1-4B65-827A-218A118AA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AFB8AF04-B564-43DC-B2B7-7BC6CA987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7675"/>
            <a:ext cx="5095875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Picture 4">
            <a:extLst>
              <a:ext uri="{FF2B5EF4-FFF2-40B4-BE49-F238E27FC236}">
                <a16:creationId xmlns:a16="http://schemas.microsoft.com/office/drawing/2014/main" id="{41BBCD61-6543-4121-BC5B-BFD8CC081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5" y="493776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7596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EE625-6AEC-45D2-9F22-F72DADA68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585216"/>
            <a:ext cx="4114800" cy="14996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Варианты узоров на стекле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732EC2-DDDF-41D6-9A67-2CC8161A4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6082" name="Picture 2">
            <a:extLst>
              <a:ext uri="{FF2B5EF4-FFF2-40B4-BE49-F238E27FC236}">
                <a16:creationId xmlns:a16="http://schemas.microsoft.com/office/drawing/2014/main" id="{E4F7D499-800D-4B30-A968-62D844011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1" y="2286000"/>
            <a:ext cx="4643052" cy="380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4">
            <a:extLst>
              <a:ext uri="{FF2B5EF4-FFF2-40B4-BE49-F238E27FC236}">
                <a16:creationId xmlns:a16="http://schemas.microsoft.com/office/drawing/2014/main" id="{3886621B-FC98-441F-9C41-5960EDF6F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413" y="0"/>
            <a:ext cx="7494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58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414A97-154D-4F00-8816-01E24B4A2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9076B2-334C-4E76-8A1C-E5A553EF3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>
            <a:extLst>
              <a:ext uri="{FF2B5EF4-FFF2-40B4-BE49-F238E27FC236}">
                <a16:creationId xmlns:a16="http://schemas.microsoft.com/office/drawing/2014/main" id="{A2E8147D-A99C-462D-B67F-3DE0A0233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712" y="0"/>
            <a:ext cx="6826814" cy="729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Picture 4">
            <a:extLst>
              <a:ext uri="{FF2B5EF4-FFF2-40B4-BE49-F238E27FC236}">
                <a16:creationId xmlns:a16="http://schemas.microsoft.com/office/drawing/2014/main" id="{32D65117-AD96-4B13-B1EC-B686785D5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102" y="1415986"/>
            <a:ext cx="5406898" cy="405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443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89044B-0926-4867-B330-805C6B07E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B2B3E2-5B1E-492C-937A-0D4116277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>
            <a:extLst>
              <a:ext uri="{FF2B5EF4-FFF2-40B4-BE49-F238E27FC236}">
                <a16:creationId xmlns:a16="http://schemas.microsoft.com/office/drawing/2014/main" id="{6FAA57AA-983E-4181-819C-9F75C8196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9" y="0"/>
            <a:ext cx="6535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2" name="Picture 4">
            <a:extLst>
              <a:ext uri="{FF2B5EF4-FFF2-40B4-BE49-F238E27FC236}">
                <a16:creationId xmlns:a16="http://schemas.microsoft.com/office/drawing/2014/main" id="{0017B4BE-6E65-442D-8D00-1DF9DAAB2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247" y="0"/>
            <a:ext cx="3603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15CE115-E4CB-4825-A186-412BA799C7C5}"/>
              </a:ext>
            </a:extLst>
          </p:cNvPr>
          <p:cNvSpPr/>
          <p:nvPr/>
        </p:nvSpPr>
        <p:spPr>
          <a:xfrm>
            <a:off x="10637520" y="0"/>
            <a:ext cx="124968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7504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0F6AA3-D0D3-410F-9303-485F23858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8F9030-0265-4231-8332-EF1CCD54E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4" name="Picture 2">
            <a:extLst>
              <a:ext uri="{FF2B5EF4-FFF2-40B4-BE49-F238E27FC236}">
                <a16:creationId xmlns:a16="http://schemas.microsoft.com/office/drawing/2014/main" id="{C98B6B8B-D757-4EE7-9C9F-FD430CCB7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8333" y="0"/>
            <a:ext cx="13312945" cy="7711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228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B34C3-0EAF-4C61-9ADD-2B47B20E2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2946EC-08ED-496B-914A-D7C7B0331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02" name="Picture 2">
            <a:extLst>
              <a:ext uri="{FF2B5EF4-FFF2-40B4-BE49-F238E27FC236}">
                <a16:creationId xmlns:a16="http://schemas.microsoft.com/office/drawing/2014/main" id="{21CB5A9E-82A9-45B2-9F70-1AAFD72A7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469" y="0"/>
            <a:ext cx="9033390" cy="7421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256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44217D-7F35-44AC-925D-11E36373C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042DD5-6215-4F18-AC74-963447E52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0180" name="Picture 4">
            <a:extLst>
              <a:ext uri="{FF2B5EF4-FFF2-40B4-BE49-F238E27FC236}">
                <a16:creationId xmlns:a16="http://schemas.microsoft.com/office/drawing/2014/main" id="{268AF83C-5E85-441D-86E4-21D242D68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91" y="0"/>
            <a:ext cx="109436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821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77882-0851-4E3F-8AFB-D948129FB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EFF1E5-1A38-4696-8990-D4C666BBF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2228" name="Picture 4">
            <a:extLst>
              <a:ext uri="{FF2B5EF4-FFF2-40B4-BE49-F238E27FC236}">
                <a16:creationId xmlns:a16="http://schemas.microsoft.com/office/drawing/2014/main" id="{68B95D65-FB4A-4C97-875C-C24051874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160" y="0"/>
            <a:ext cx="7518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559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74B892-C74D-4378-AFC5-95FB70DE5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383412-5809-4A62-A091-7146EF32C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E655366B-F43B-4764-B6F3-99DEB07A8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2361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4CCCE6-C9F4-4BDB-8DEA-7C68C5981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9855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Детские работы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6CDF849-D5FC-4EA6-B53A-0B51E4D79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23731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5827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62409B-71D8-4630-9DE3-03A4FA9A0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B7E8D6-E617-48CB-BE5E-A376027AA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>
            <a:extLst>
              <a:ext uri="{FF2B5EF4-FFF2-40B4-BE49-F238E27FC236}">
                <a16:creationId xmlns:a16="http://schemas.microsoft.com/office/drawing/2014/main" id="{46501203-CCE6-4883-977E-32F047A4D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6097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40514-71CA-48C2-9D44-DCBF7CA11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1160" y="585216"/>
            <a:ext cx="2606040" cy="1499616"/>
          </a:xfrm>
        </p:spPr>
        <p:txBody>
          <a:bodyPr>
            <a:normAutofit/>
          </a:bodyPr>
          <a:lstStyle/>
          <a:p>
            <a:r>
              <a:rPr lang="ru-RU" sz="2800" dirty="0"/>
              <a:t>Техника </a:t>
            </a:r>
            <a:r>
              <a:rPr lang="ru-RU" sz="2800" dirty="0" err="1"/>
              <a:t>воскография</a:t>
            </a:r>
            <a:r>
              <a:rPr lang="ru-RU" sz="2800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0A9257-D4AC-4883-B0D3-970508EE9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5058" name="Picture 2">
            <a:extLst>
              <a:ext uri="{FF2B5EF4-FFF2-40B4-BE49-F238E27FC236}">
                <a16:creationId xmlns:a16="http://schemas.microsoft.com/office/drawing/2014/main" id="{D606B4E1-624B-490C-94E1-BF2F8AA23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2156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603A8-4105-4674-BFFD-C13B66D85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F5A0EA-A10C-4158-983C-0CC227135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5885C7FF-A4B7-4E4D-8084-A4BBD2D84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0F342C7-7D2C-43A6-8BAF-3E0212DC5F4E}"/>
              </a:ext>
            </a:extLst>
          </p:cNvPr>
          <p:cNvSpPr/>
          <p:nvPr/>
        </p:nvSpPr>
        <p:spPr>
          <a:xfrm>
            <a:off x="10744200" y="0"/>
            <a:ext cx="161544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BABFE64-99FB-4E0E-A1BA-C73CA42B0CEA}"/>
              </a:ext>
            </a:extLst>
          </p:cNvPr>
          <p:cNvSpPr/>
          <p:nvPr/>
        </p:nvSpPr>
        <p:spPr>
          <a:xfrm>
            <a:off x="-167640" y="-182880"/>
            <a:ext cx="1569720" cy="70408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5300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7D63F-90D4-4639-A26D-42532B6E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9EC770-B32C-467A-9635-7E4790F72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5BE1DC7-4767-47FA-9A59-389C889CC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850" y="-545063"/>
            <a:ext cx="10394300" cy="77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9211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BA7E68D9-A567-4E63-9C12-EC4886C66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092" y="-816974"/>
            <a:ext cx="11777618" cy="883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960C72-910C-4C94-885F-05C0B8FF9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F2CA2A-B960-4D1B-ABA9-BC9251543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C61133E-3852-40B5-8AE4-00EE46173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6" y="-459208"/>
            <a:ext cx="5991758" cy="798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1188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4CCA6-826F-4778-96A5-D775F4CCB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6EDE9A-A01B-4774-B2B7-517F90BE3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>
            <a:extLst>
              <a:ext uri="{FF2B5EF4-FFF2-40B4-BE49-F238E27FC236}">
                <a16:creationId xmlns:a16="http://schemas.microsoft.com/office/drawing/2014/main" id="{DDE0F398-CCF9-496A-BD0D-2C30EB151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28" y="-374904"/>
            <a:ext cx="10009630" cy="750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5978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4A2B14-0CA1-4C3B-97A4-E38C4C1B8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68279E-E164-48ED-BE5F-2941C528B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63415B5-ED34-4D65-8667-AC2C9DD7FC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20" name="Picture 4">
            <a:extLst>
              <a:ext uri="{FF2B5EF4-FFF2-40B4-BE49-F238E27FC236}">
                <a16:creationId xmlns:a16="http://schemas.microsoft.com/office/drawing/2014/main" id="{61B3F834-C737-460B-913F-1B6B7CBB4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960" y="-20983"/>
            <a:ext cx="5172075" cy="689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2" name="Picture 6">
            <a:extLst>
              <a:ext uri="{FF2B5EF4-FFF2-40B4-BE49-F238E27FC236}">
                <a16:creationId xmlns:a16="http://schemas.microsoft.com/office/drawing/2014/main" id="{FD1DD9A0-8B10-445D-8E57-A5C3C3C9E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035" y="20982"/>
            <a:ext cx="48942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883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91643C-E3F7-4407-B0D4-52C8FD7FF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24337C-0AF6-4E1B-851C-01E12FF4E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3667FC8-AEF7-4D3D-998E-3BDEDBCFD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156" y="-839755"/>
            <a:ext cx="8997821" cy="821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9045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1DF975-F326-45C8-A8F9-FD24C4531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C71773-D520-4055-9473-C72443360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7ED061C1-8D62-4095-949C-D153BC205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68667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9C9024-5978-4B47-8AB5-45770FB40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A77151-8D9D-4CC1-A60F-36DA1330A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E0B0240-86CD-4B49-95A8-5BCEEFF33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1480" y="-1188720"/>
            <a:ext cx="12242800" cy="918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07107807-FAAF-474E-9D82-FD3CA874F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185" y="-133743"/>
            <a:ext cx="5032375" cy="712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075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0ED5C-F4A3-493A-86CA-610E7DD9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492CC5-246D-46F3-B43E-D97BB34EA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>
            <a:extLst>
              <a:ext uri="{FF2B5EF4-FFF2-40B4-BE49-F238E27FC236}">
                <a16:creationId xmlns:a16="http://schemas.microsoft.com/office/drawing/2014/main" id="{5020330E-F1BD-407A-AC4E-46445FAA2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51" y="-1"/>
            <a:ext cx="5141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>
            <a:extLst>
              <a:ext uri="{FF2B5EF4-FFF2-40B4-BE49-F238E27FC236}">
                <a16:creationId xmlns:a16="http://schemas.microsoft.com/office/drawing/2014/main" id="{C5CF6F4D-7D23-466F-801F-F0CC7832E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838" y="891159"/>
            <a:ext cx="5372100" cy="53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1443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798C7E-944A-4CA2-AF9F-98FBB37F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60F54E-114F-4453-B71D-5FECDD542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4034" name="Picture 2">
            <a:extLst>
              <a:ext uri="{FF2B5EF4-FFF2-40B4-BE49-F238E27FC236}">
                <a16:creationId xmlns:a16="http://schemas.microsoft.com/office/drawing/2014/main" id="{E6016867-F0BE-4826-BFD2-9409F719E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742" y="0"/>
            <a:ext cx="91485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414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C1C93EF2-4785-427F-84A5-F1666490E9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80</TotalTime>
  <Words>12</Words>
  <Application>Microsoft Office PowerPoint</Application>
  <PresentationFormat>Широкоэкранный</PresentationFormat>
  <Paragraphs>5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7" baseType="lpstr">
      <vt:lpstr>Arial</vt:lpstr>
      <vt:lpstr>Calibri</vt:lpstr>
      <vt:lpstr>Tw Cen MT</vt:lpstr>
      <vt:lpstr>Tw Cen MT Condensed</vt:lpstr>
      <vt:lpstr>Wingdings 3</vt:lpstr>
      <vt:lpstr>Интеграл</vt:lpstr>
      <vt:lpstr>Зимние узоры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Использование ниткографии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Варианты узоров на стекле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Детские работы</vt:lpstr>
      <vt:lpstr>Презентация PowerPoint</vt:lpstr>
      <vt:lpstr>Техника воскография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Зимние узоры</dc:title>
  <dc:creator>dns dns</dc:creator>
  <cp:lastModifiedBy>dns dns</cp:lastModifiedBy>
  <cp:revision>10</cp:revision>
  <dcterms:created xsi:type="dcterms:W3CDTF">2020-12-28T00:55:52Z</dcterms:created>
  <dcterms:modified xsi:type="dcterms:W3CDTF">2020-12-28T02:16:08Z</dcterms:modified>
</cp:coreProperties>
</file>