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61" r:id="rId5"/>
    <p:sldId id="259" r:id="rId6"/>
    <p:sldId id="258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70" r:id="rId15"/>
    <p:sldId id="269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10.12.2020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Дымково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барыня</a:t>
            </a:r>
          </a:p>
        </p:txBody>
      </p:sp>
    </p:spTree>
    <p:extLst>
      <p:ext uri="{BB962C8B-B14F-4D97-AF65-F5344CB8AC3E}">
        <p14:creationId xmlns:p14="http://schemas.microsoft.com/office/powerpoint/2010/main" val="1026253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https://fs03.metod-kopilka.ru/images/doc/55/58802/img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30" y="-2132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2489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://lusana.ru/files/20919/653/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6315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http://museyhlynov.ru/wp-content/uploads/2016/09/dym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246" y="396568"/>
            <a:ext cx="9148363" cy="6461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872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im0-tub-ru.yandex.net/i?id=c20f2f2eba55ef64376d96ce13407d6e-sr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168" y="0"/>
            <a:ext cx="30861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на-русской-ярмарке.рф/image/cache/catalog/dymka/1800.82barynykaravay1-900x1200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120" y="0"/>
            <a:ext cx="51435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0298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https://f1.mylove.ru/DbvlbD1rn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612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i.pinimg.com/736x/a2/f4/4f/a2f44fd4ef47bccf9c677df3330c7cf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8752" y="0"/>
            <a:ext cx="514524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9289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arhivurokov.ru/kopilka/uploads/user_file_550b195761e20/img_user_file_550b195761e20_1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97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0016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http://h.120-bal.ru/pars_docs/refs/1/162/162_html_m194e85b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260"/>
            <a:ext cx="8183940" cy="6826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585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 descr="https://ds02.infourok.ru/uploads/ex/059b/00050eaa-d57a2633/img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15297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8495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 descr="https://ds04.infourok.ru/uploads/ex/037d/0009524c-65b01d03/hello_html_704b78f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" y="304958"/>
            <a:ext cx="9137831" cy="6394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54851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 descr="https://ds02.infourok.ru/uploads/ex/10de/00052d75-bf336bcb/img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17961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 descr="https://im0-tub-ru.yandex.net/i?id=fbf1570cdd6141d4dfecf57ac4717b69&amp;n=1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0648" y="-90264"/>
            <a:ext cx="6948264" cy="6948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66647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 descr="https://ds04.infourok.ru/uploads/ex/0700/0005371f-fe969451/640/img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6" y="0"/>
            <a:ext cx="9080500" cy="681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7046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4338" name="Picture 2" descr="https://im0-tub-ru.yandex.net/i?id=7e639c23a471ec7c4f7ea14b3f0ed71a-l&amp;n=1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358" y="0"/>
            <a:ext cx="9183357" cy="6887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74418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314" name="Picture 2" descr="http://900igr.net/up/datas/180416/0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32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69282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362" name="Picture 2" descr="https://fs00.infourok.ru/images/doc/244/249204/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6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52549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6386" name="Picture 2" descr="https://4.bp.blogspot.com/-ujExv_WTgiU/WrAGIbGQ0iI/AAAAAAAAAEo/olEVlojxdHwZfiGir0P86ARTHp5MD-LaQCEwYBhgL/s1600/img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412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193136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3</Words>
  <Application>Microsoft Office PowerPoint</Application>
  <PresentationFormat>Экран (4:3)</PresentationFormat>
  <Paragraphs>2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Arial</vt:lpstr>
      <vt:lpstr>Calibri</vt:lpstr>
      <vt:lpstr>Тема Office</vt:lpstr>
      <vt:lpstr>Дымково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</dc:creator>
  <cp:lastModifiedBy>dns dns</cp:lastModifiedBy>
  <cp:revision>4</cp:revision>
  <dcterms:created xsi:type="dcterms:W3CDTF">2019-03-18T18:14:43Z</dcterms:created>
  <dcterms:modified xsi:type="dcterms:W3CDTF">2020-12-10T06:48:23Z</dcterms:modified>
</cp:coreProperties>
</file>