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3" r:id="rId7"/>
    <p:sldId id="264" r:id="rId8"/>
    <p:sldId id="266" r:id="rId9"/>
    <p:sldId id="261" r:id="rId10"/>
    <p:sldId id="265" r:id="rId11"/>
    <p:sldId id="271" r:id="rId12"/>
    <p:sldId id="272" r:id="rId13"/>
    <p:sldId id="273" r:id="rId14"/>
    <p:sldId id="260" r:id="rId15"/>
    <p:sldId id="257" r:id="rId16"/>
    <p:sldId id="259" r:id="rId17"/>
    <p:sldId id="274" r:id="rId18"/>
    <p:sldId id="262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EE0AA-B51B-40A4-B707-3D25FF04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995EBB-2E23-485E-B2DF-F26810251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BDB89-7F8B-4AF7-B160-B146BAFA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BF640-674E-4050-A72D-08E50A12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2C52C-E5D8-4D14-9C80-C81F0F37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97A8-09CA-4570-9EDC-2250F304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25F6F-9F5E-467D-9327-F38BCCF69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2DB0C-1404-4CF2-8D28-973F51CC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11E5C-B449-4DFC-B7BD-4167B27E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40796-5A40-49CE-822D-515902D3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5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C678D-2D7F-490E-A7E2-A0828D1C4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9047BD-636C-4C5E-BB46-46316069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4138C-8C56-48E3-831A-29D14246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781EE-E70A-487B-99B4-F20D5A72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F4ED7-5B4E-4994-8CEE-EB4482DA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E4395-0241-4328-A6CC-8112730A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40B85-80BF-4412-BBFE-20070BE1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81AF0-1F16-45F9-9B05-182D8171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279F5-3BDD-41AE-A4DB-2B652AEC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FEBA5-0410-4260-A34B-E21FA449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B72C1-6139-40AA-9C45-537A9863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5424F-4EDA-4B1B-A83F-6699F803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EC360-FCDC-400A-8C6E-DF836E17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E9326-B1D2-4258-A93A-68D2D0F3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51DF4-501B-4DDA-8E68-A82550B3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DE535-8BA6-47E5-954A-58CAE6C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710B8-615D-4F98-957F-F0611558E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67F91-0196-4649-A9D0-49BCC887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D1FD0-2A01-487C-8A4E-02E2F03B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4C646-0C81-4813-AAFC-64A9AC63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826DB-9DAF-43DD-8E98-F804C61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5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D5AC-FA02-4AF2-A3C5-88E91B55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23633-0B2A-4C6A-B1F0-B72FD382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C0E7C-F955-4159-8E9B-CC5264567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AAE8A0-ED00-462C-88B3-D191B6323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9E8D9-47AB-4266-B429-E8A3E0100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B7FB37-3C52-4860-8B85-9C6E7087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F48A23-B3B8-47A6-9C32-424F5594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5E65C4-F495-4E6B-8618-D027475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1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845B3-4F3B-45AF-9502-E0B7002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883493-0F29-4629-B6D2-1DE36EC5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42015E-ECC4-4C76-A12C-98522527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268A4-4CA0-4EB2-ACF8-4E65C09C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5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531AFA-B1F9-4E0F-A6C9-1B03E494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745F48-7287-4437-AF09-93A61058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BA3AC-1C1C-44E2-BD25-535E9563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C2670-A3A1-48C7-BD9D-34180B7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7DB6E-A85B-4E02-B0B5-937CD80D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499BE0-5ABB-419E-A64C-A65D20DBA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CCCA55-CF21-480E-BA10-27FE17B2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32122C-E7D3-43FD-A553-1EC8C778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CE747-064C-4123-B69F-D8E4CEEB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0F32-70B1-416F-BD3D-C765A8D7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A13C-BDCE-436F-8131-DA3E6EB36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C79DB1-5737-4ECA-9933-91F0AEA64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94EC00-9168-431C-9E51-F79F3C58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F9A0A-C928-48E3-AC74-50C9D3CD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B59DB-161E-49E6-8A3E-9D78E4E4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3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38E7-D5E5-466C-94BC-C10B6F0A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B65CF-D04F-47E3-8487-5E2F5FB2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894FC-AAC6-4D0C-84A1-5282BF1A2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C48D-E1AA-4C08-A78E-E80971126D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C996E-FEE1-454E-86F7-3DD2138F4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B88C6-5B73-4E01-B748-5650E25E7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665F-7CA0-4A74-B477-5F6CED9D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FBD8B-30AC-4A91-802E-B4B3D116A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49" y="1122363"/>
            <a:ext cx="2431915" cy="2387600"/>
          </a:xfrm>
        </p:spPr>
        <p:txBody>
          <a:bodyPr>
            <a:normAutofit/>
          </a:bodyPr>
          <a:lstStyle/>
          <a:p>
            <a:r>
              <a:rPr lang="ru-RU" sz="4000" dirty="0"/>
              <a:t>журавлик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673B0C-DF3D-4AB7-85E4-7681AA828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49" y="3602038"/>
            <a:ext cx="2431915" cy="1655762"/>
          </a:xfrm>
        </p:spPr>
        <p:txBody>
          <a:bodyPr/>
          <a:lstStyle/>
          <a:p>
            <a:r>
              <a:rPr lang="ru-RU" dirty="0"/>
              <a:t>оригами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31410EF-C7CB-4520-BF03-55B872FA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9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1EAC-62D8-44C8-942F-93196351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63556-1B63-47A5-A717-A8F0DBDF18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E7755C-0265-4843-962B-0793117BDC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1405029-5C8E-40D2-ACE5-D5B3E30A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4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755CEB1-8851-4DF4-9267-5CD5A8E0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5" y="-262648"/>
            <a:ext cx="10376170" cy="77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9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7A588A8-70D9-4420-97A7-1122F4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6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A4BBE-1C3E-45F6-B8B3-F689B43B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57E1F-B80A-4729-8323-4C7294B304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65B74-BCAA-425B-8071-BA6D6A6E3D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D2BCF32-5265-4F6B-98FA-CC89F5D9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0" y="-437745"/>
            <a:ext cx="10337260" cy="77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1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E40E-FE64-4987-BF51-D4C8077E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7F13F-CD5D-4C4C-9137-4754EC43E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C4E93D-DAAF-48BD-979A-EC0A5DAA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2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F4134-1B46-47EB-A289-38C90A41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C661E-0EF3-4EC2-93D0-D38A971A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6773BF-46B7-4B67-A6B6-7DF4D89B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0"/>
            <a:ext cx="594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4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F3735-0953-459B-A0E6-DA1CA491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8DED7-73AA-4834-8EBE-DAB2AD88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129542-F487-4415-9887-3F1B9508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692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B22FA-BA56-4EE8-BB64-32B28B19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26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231F20"/>
                </a:solidFill>
                <a:latin typeface="Georgia" panose="02040502050405020303" pitchFamily="18" charset="0"/>
              </a:rPr>
              <a:t>И</a:t>
            </a:r>
            <a:r>
              <a:rPr lang="ru-RU" sz="2000" b="1" dirty="0">
                <a:solidFill>
                  <a:srgbClr val="231F20"/>
                </a:solidFill>
                <a:effectLst/>
                <a:latin typeface="Georgia" panose="02040502050405020303" pitchFamily="18" charset="0"/>
              </a:rPr>
              <a:t>ллюстрация к книге Технология. Оригами. 1-4 классы </a:t>
            </a:r>
            <a:br>
              <a:rPr lang="ru-RU" sz="2000" b="1" dirty="0">
                <a:solidFill>
                  <a:srgbClr val="231F20"/>
                </a:solidFill>
                <a:effectLst/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231F20"/>
                </a:solidFill>
                <a:effectLst/>
                <a:latin typeface="Georgia" panose="02040502050405020303" pitchFamily="18" charset="0"/>
              </a:rPr>
              <a:t>Виртуальный учебник</a:t>
            </a:r>
            <a:r>
              <a:rPr lang="ru-RU" sz="1000" b="1" dirty="0">
                <a:solidFill>
                  <a:srgbClr val="231F20"/>
                </a:solidFill>
                <a:effectLst/>
                <a:latin typeface="Georgia" panose="02040502050405020303" pitchFamily="18" charset="0"/>
              </a:rPr>
              <a:t>-</a:t>
            </a:r>
            <a:br>
              <a:rPr lang="ru-RU" sz="1000" b="1" dirty="0">
                <a:solidFill>
                  <a:srgbClr val="231F20"/>
                </a:solidFill>
                <a:effectLst/>
                <a:latin typeface="Georgia" panose="02040502050405020303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06A0B-8309-43BF-AE57-8EA2784D7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2C5C16E-AEC5-4BF9-91A3-16CD6AE2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07" y="727751"/>
            <a:ext cx="97059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3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CCD42-EAA9-41F0-A338-0216D5CC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5B3823-88A5-47DF-8E03-3E0DDFD49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EC827C-8611-4CAD-A47D-290C8AFE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3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24A5-7813-4243-842A-69D93CC3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15397-19E4-46FA-B059-4EE721539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A5A38C-F113-4E03-80A7-06588DF6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12192000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0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C2F23-DD37-4018-BBD7-C72E5C8A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087"/>
            <a:ext cx="5047034" cy="1932368"/>
          </a:xfrm>
        </p:spPr>
        <p:txBody>
          <a:bodyPr>
            <a:noAutofit/>
          </a:bodyPr>
          <a:lstStyle/>
          <a:p>
            <a:r>
              <a:rPr lang="ru-RU" sz="3600" dirty="0"/>
              <a:t>Варианты использования фигурок оригами для оформления помещения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9430C-8C0C-4ED5-99A2-FC720A9E91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CDBC156-7474-4EDF-8AAE-8CC1F056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5869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BFCEFA2-CC68-41D5-A3A5-C3AA114ADE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7" y="2837583"/>
            <a:ext cx="5181600" cy="34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8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9536A-CC6F-4DC3-9543-57BFCAD2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B28B9CB-CEB2-4898-BD53-DCC32CC09D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0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C4E2506-6D7C-4497-AA93-A85DF3A7E4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90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6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AEDA8-14EA-473E-B874-89C0B5BC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851EABF-7D65-4972-BE30-C588D94EF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E48F053D-9491-480E-96DC-AFFA4CC31A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BCC3AF2A-8366-40B0-8A5E-242BD8F6E9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82" y="1690688"/>
            <a:ext cx="397895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505C-24FF-4D74-BC03-82F39B85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88434DF-30AA-4A8E-A278-1F83B6AF32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A506B331-25FF-48F6-91FF-A1DE805948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51" y="1825625"/>
            <a:ext cx="43556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AAE88202-90E2-42A2-BB29-DFB0F70C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6903"/>
            <a:ext cx="1924218" cy="1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EE8559-1B34-45C4-BD9B-1429FC6E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Варианты оформления интерьера школы с использованием </a:t>
            </a:r>
            <a:r>
              <a:rPr lang="ru-RU" dirty="0" err="1"/>
              <a:t>бумагопластики</a:t>
            </a:r>
            <a:r>
              <a:rPr lang="ru-RU" dirty="0"/>
              <a:t> - журавль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1750A09-837C-4696-9FFE-94A4D93722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EE14DB-576B-4003-B94D-E572342F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4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534073E-8350-42D5-9B13-D03CD0B6B8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5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C71F2-0323-4AEA-9AFF-71FF26F1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D2ECE-CB42-4A32-A07E-00EAFE0170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E6FBB1-2ED7-4DB8-89D4-87251159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95381" cy="50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1180821-2F53-42CE-B84C-50EB8DF83B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1487"/>
            <a:ext cx="5181600" cy="3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6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7A5BA-D01F-4DCD-8332-6657A722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9C979-C737-4988-912B-D0C6C0BD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C069C3E-6129-4E99-B023-2F81F270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2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E691-FEC1-4FD1-97E0-EEB4385C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CA1CD-BC6B-4631-BD2B-885D2676B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8AC771-9707-4BA5-B3AE-BCEDB23F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1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</Words>
  <Application>Microsoft Office PowerPoint</Application>
  <PresentationFormat>Широкоэкранный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Тема Office</vt:lpstr>
      <vt:lpstr>журавлик</vt:lpstr>
      <vt:lpstr>Варианты использования фигурок оригами для оформления помещения </vt:lpstr>
      <vt:lpstr>Презентация PowerPoint</vt:lpstr>
      <vt:lpstr>Презентация PowerPoint</vt:lpstr>
      <vt:lpstr>Презентация PowerPoint</vt:lpstr>
      <vt:lpstr>Варианты оформления интерьера школы с использованием бумагопластики - журавль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 к книге Технология. Оригами. 1-4 классы  Виртуальный учебник-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журавлик</dc:title>
  <dc:creator>dns dns</dc:creator>
  <cp:lastModifiedBy>dns dns</cp:lastModifiedBy>
  <cp:revision>3</cp:revision>
  <dcterms:created xsi:type="dcterms:W3CDTF">2021-10-25T22:34:23Z</dcterms:created>
  <dcterms:modified xsi:type="dcterms:W3CDTF">2021-10-28T23:48:26Z</dcterms:modified>
</cp:coreProperties>
</file>