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45" r:id="rId2"/>
    <p:sldId id="408" r:id="rId3"/>
    <p:sldId id="349" r:id="rId4"/>
    <p:sldId id="505" r:id="rId5"/>
    <p:sldId id="506" r:id="rId6"/>
    <p:sldId id="507" r:id="rId7"/>
    <p:sldId id="508" r:id="rId8"/>
    <p:sldId id="512" r:id="rId9"/>
    <p:sldId id="509" r:id="rId10"/>
    <p:sldId id="510" r:id="rId11"/>
    <p:sldId id="511" r:id="rId12"/>
    <p:sldId id="513" r:id="rId13"/>
    <p:sldId id="515" r:id="rId14"/>
    <p:sldId id="514" r:id="rId15"/>
    <p:sldId id="407" r:id="rId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71" autoAdjust="0"/>
  </p:normalViewPr>
  <p:slideViewPr>
    <p:cSldViewPr>
      <p:cViewPr>
        <p:scale>
          <a:sx n="91" d="100"/>
          <a:sy n="91" d="100"/>
        </p:scale>
        <p:origin x="-2130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49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D4E5F-95DA-4886-A67E-89F42FC183B3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3522E-6AB5-4C40-A51D-6D36DBCC65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2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8E9A-DB8C-4EA7-B259-2E8B5069BDF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8E9A-DB8C-4EA7-B259-2E8B5069BD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3522E-6AB5-4C40-A51D-6D36DBCC65C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4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269" y="116632"/>
            <a:ext cx="669674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ru-RU" b="1" dirty="0" smtClean="0">
                <a:latin typeface="Arial" charset="0"/>
              </a:rPr>
              <a:t>Военный учебный центр  при ФГБОУ ВО </a:t>
            </a:r>
          </a:p>
          <a:p>
            <a:pPr algn="ctr"/>
            <a:r>
              <a:rPr lang="ru-RU" altLang="ru-RU" b="1" dirty="0" smtClean="0">
                <a:latin typeface="Arial" charset="0"/>
              </a:rPr>
              <a:t>«Забайкальский государственный университет»</a:t>
            </a:r>
          </a:p>
          <a:p>
            <a:endParaRPr lang="ru-RU" dirty="0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26838" y="809129"/>
            <a:ext cx="9161463" cy="461665"/>
          </a:xfrm>
          <a:prstGeom prst="rect">
            <a:avLst/>
          </a:prstGeom>
          <a:solidFill>
            <a:srgbClr val="FF0000"/>
          </a:solidFill>
          <a:ln w="57150" cmpd="thickThin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FF66"/>
                </a:solidFill>
              </a:rPr>
              <a:t>Вождение боевых машин</a:t>
            </a:r>
            <a:endParaRPr lang="ru-RU" altLang="ru-RU" sz="2400" b="1" dirty="0">
              <a:solidFill>
                <a:srgbClr val="FFFF66"/>
              </a:solidFill>
            </a:endParaRPr>
          </a:p>
        </p:txBody>
      </p:sp>
      <p:pic>
        <p:nvPicPr>
          <p:cNvPr id="4098" name="Picture 2" descr="0df687157fef4445b8a329b3625b9a85.jpeg (550×39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0794"/>
            <a:ext cx="9134624" cy="558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6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Силы действующие на БМП</a:t>
            </a:r>
            <a:endParaRPr lang="ru-RU" sz="32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1954"/>
            <a:ext cx="9159213" cy="63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7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Силы действующие на БМП</a:t>
            </a:r>
            <a:endParaRPr lang="ru-RU" sz="32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672"/>
            <a:ext cx="915921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9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Условия характеризующие движение БМП</a:t>
            </a:r>
            <a:endParaRPr lang="ru-RU" sz="32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3251"/>
            <a:ext cx="9159214" cy="635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3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Остановка БМП</a:t>
            </a:r>
            <a:endParaRPr lang="ru-RU" sz="32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" y="476672"/>
            <a:ext cx="9128788" cy="638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7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Остановка БМП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42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5" y="3284984"/>
            <a:ext cx="9171808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3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000100" y="571480"/>
            <a:ext cx="7181751" cy="1077218"/>
          </a:xfrm>
          <a:prstGeom prst="rect">
            <a:avLst/>
          </a:prstGeom>
          <a:solidFill>
            <a:srgbClr val="FF0000"/>
          </a:solidFill>
          <a:ln w="57150" cmpd="thickThin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FF66"/>
                </a:solidFill>
              </a:rPr>
              <a:t>Задание на самостоятельную подготовку  </a:t>
            </a:r>
            <a:endParaRPr lang="ru-RU" altLang="ru-RU" sz="32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3600400"/>
          </a:xfrm>
        </p:spPr>
        <p:txBody>
          <a:bodyPr>
            <a:normAutofit/>
          </a:bodyPr>
          <a:lstStyle/>
          <a:p>
            <a:pPr lvl="0" algn="just"/>
            <a:r>
              <a:rPr lang="ru-RU" dirty="0"/>
              <a:t>Изучить материал данного занятия.</a:t>
            </a:r>
          </a:p>
          <a:p>
            <a:pPr lvl="0" algn="just"/>
            <a:r>
              <a:rPr lang="ru-RU"/>
              <a:t>Доработать </a:t>
            </a:r>
            <a:r>
              <a:rPr lang="ru-RU" smtClean="0"/>
              <a:t>конспект занятия</a:t>
            </a:r>
            <a:r>
              <a:rPr lang="ru-RU" dirty="0" smtClean="0"/>
              <a:t>, </a:t>
            </a:r>
            <a:r>
              <a:rPr lang="ru-RU" dirty="0"/>
              <a:t>используя перечень основных руководящих документов. </a:t>
            </a:r>
            <a:endParaRPr lang="ru-RU" dirty="0" smtClean="0"/>
          </a:p>
          <a:p>
            <a:pPr lvl="0" algn="just"/>
            <a:r>
              <a:rPr lang="ru-RU" dirty="0" smtClean="0"/>
              <a:t>Подготовиться </a:t>
            </a:r>
            <a:r>
              <a:rPr lang="ru-RU" dirty="0"/>
              <a:t>к опросу.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6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3508" y="402113"/>
            <a:ext cx="8856984" cy="5976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Тема </a:t>
            </a:r>
            <a:r>
              <a:rPr lang="ru-RU" sz="2200" b="1">
                <a:solidFill>
                  <a:srgbClr val="FF0000"/>
                </a:solidFill>
              </a:rPr>
              <a:t>№ </a:t>
            </a:r>
            <a:r>
              <a:rPr lang="ru-RU" sz="2200" b="1" dirty="0">
                <a:solidFill>
                  <a:srgbClr val="FF0000"/>
                </a:solidFill>
              </a:rPr>
              <a:t>4</a:t>
            </a:r>
            <a:r>
              <a:rPr lang="ru-RU" sz="2200" b="1" smtClean="0">
                <a:solidFill>
                  <a:srgbClr val="FF0000"/>
                </a:solidFill>
              </a:rPr>
              <a:t>.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/>
              <a:t>Основы вождения БМП </a:t>
            </a:r>
            <a:r>
              <a:rPr lang="ru-RU" sz="2400" b="1" dirty="0" smtClean="0"/>
              <a:t>2. </a:t>
            </a:r>
            <a:r>
              <a:rPr lang="ru-RU" sz="2400" b="1" dirty="0"/>
              <a:t>Выполнение ПУ-1 на УТС</a:t>
            </a:r>
            <a:r>
              <a:rPr lang="ru-RU" sz="2200" b="1" dirty="0" smtClean="0"/>
              <a:t>.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 Занятие 1.</a:t>
            </a:r>
          </a:p>
          <a:p>
            <a:pPr algn="ctr"/>
            <a:r>
              <a:rPr lang="ru-RU" sz="2200" b="1" dirty="0" smtClean="0"/>
              <a:t> </a:t>
            </a:r>
            <a:r>
              <a:rPr lang="ru-RU" sz="2400" b="1" dirty="0"/>
              <a:t>Изучение расположения органов управления, контрольно-измерительных приборов и правил пользования ими. Тренировка в установке и регулировке сиденья, закрывании, открывании и </a:t>
            </a:r>
            <a:r>
              <a:rPr lang="ru-RU" sz="2400" b="1" dirty="0" err="1" smtClean="0"/>
              <a:t>застопорение</a:t>
            </a:r>
            <a:r>
              <a:rPr lang="ru-RU" sz="2400" b="1" dirty="0" smtClean="0"/>
              <a:t> </a:t>
            </a:r>
            <a:r>
              <a:rPr lang="ru-RU" sz="2400" b="1" dirty="0"/>
              <a:t>крышки люка; подготовке к пуску и пуск двигателя</a:t>
            </a:r>
            <a:r>
              <a:rPr lang="ru-RU" sz="2400" b="1" dirty="0" smtClean="0"/>
              <a:t>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5126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6542" y="1214422"/>
            <a:ext cx="7848872" cy="4367978"/>
          </a:xfrm>
          <a:prstGeom prst="roundRect">
            <a:avLst/>
          </a:prstGeom>
          <a:ln w="28575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Основы движения БМП 2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1-й учебный вопрос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029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Силы действующие на БМП</a:t>
            </a:r>
            <a:endParaRPr lang="ru-RU" sz="32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6671"/>
            <a:ext cx="9128787" cy="638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0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Силы действующие на БМП</a:t>
            </a:r>
            <a:endParaRPr lang="ru-RU" sz="3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6672"/>
            <a:ext cx="912878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1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Силы действующие на БМП</a:t>
            </a:r>
            <a:endParaRPr lang="ru-RU" sz="32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399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1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Силы действующие на БМП</a:t>
            </a:r>
            <a:endParaRPr lang="ru-RU" sz="32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6672"/>
            <a:ext cx="914400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Силы действующие на БМП</a:t>
            </a:r>
            <a:endParaRPr lang="ru-RU" sz="32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6672"/>
            <a:ext cx="914400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3" y="0"/>
            <a:ext cx="9144000" cy="4766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Силы действующие на БМП</a:t>
            </a:r>
            <a:endParaRPr lang="ru-RU" sz="32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476672"/>
            <a:ext cx="914043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7137</TotalTime>
  <Words>151</Words>
  <Application>Microsoft Office PowerPoint</Application>
  <PresentationFormat>Экран (4:3)</PresentationFormat>
  <Paragraphs>37</Paragraphs>
  <Slides>15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ВУЦ</cp:lastModifiedBy>
  <cp:revision>256</cp:revision>
  <cp:lastPrinted>2020-10-28T02:45:01Z</cp:lastPrinted>
  <dcterms:modified xsi:type="dcterms:W3CDTF">2024-04-09T23:36:14Z</dcterms:modified>
</cp:coreProperties>
</file>