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345" r:id="rId2"/>
    <p:sldId id="408" r:id="rId3"/>
    <p:sldId id="360" r:id="rId4"/>
    <p:sldId id="371" r:id="rId5"/>
    <p:sldId id="516" r:id="rId6"/>
    <p:sldId id="517" r:id="rId7"/>
    <p:sldId id="518" r:id="rId8"/>
    <p:sldId id="522" r:id="rId9"/>
    <p:sldId id="523" r:id="rId10"/>
    <p:sldId id="525" r:id="rId11"/>
    <p:sldId id="524" r:id="rId12"/>
    <p:sldId id="521" r:id="rId13"/>
    <p:sldId id="526" r:id="rId14"/>
    <p:sldId id="520" r:id="rId15"/>
    <p:sldId id="527" r:id="rId16"/>
    <p:sldId id="519" r:id="rId17"/>
    <p:sldId id="530" r:id="rId18"/>
    <p:sldId id="529" r:id="rId19"/>
    <p:sldId id="528" r:id="rId20"/>
    <p:sldId id="531" r:id="rId21"/>
    <p:sldId id="532" r:id="rId22"/>
    <p:sldId id="533" r:id="rId23"/>
    <p:sldId id="534" r:id="rId24"/>
    <p:sldId id="536" r:id="rId25"/>
    <p:sldId id="535" r:id="rId26"/>
    <p:sldId id="537" r:id="rId27"/>
    <p:sldId id="538" r:id="rId28"/>
    <p:sldId id="540" r:id="rId29"/>
    <p:sldId id="407" r:id="rId3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271" autoAdjust="0"/>
  </p:normalViewPr>
  <p:slideViewPr>
    <p:cSldViewPr>
      <p:cViewPr>
        <p:scale>
          <a:sx n="91" d="100"/>
          <a:sy n="91" d="100"/>
        </p:scale>
        <p:origin x="-2130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49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D4E5F-95DA-4886-A67E-89F42FC183B3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3522E-6AB5-4C40-A51D-6D36DBCC65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72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8E9A-DB8C-4EA7-B259-2E8B5069BDF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8E9A-DB8C-4EA7-B259-2E8B5069BDF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15269" y="116632"/>
            <a:ext cx="669674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ru-RU" b="1" dirty="0" smtClean="0">
                <a:latin typeface="Arial" charset="0"/>
              </a:rPr>
              <a:t>Военный учебный центр  при ФГБОУ ВО </a:t>
            </a:r>
          </a:p>
          <a:p>
            <a:pPr algn="ctr"/>
            <a:r>
              <a:rPr lang="ru-RU" altLang="ru-RU" b="1" dirty="0" smtClean="0">
                <a:latin typeface="Arial" charset="0"/>
              </a:rPr>
              <a:t>«Забайкальский государственный университет»</a:t>
            </a:r>
          </a:p>
          <a:p>
            <a:endParaRPr lang="ru-RU" dirty="0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-26838" y="809129"/>
            <a:ext cx="9161463" cy="461665"/>
          </a:xfrm>
          <a:prstGeom prst="rect">
            <a:avLst/>
          </a:prstGeom>
          <a:solidFill>
            <a:srgbClr val="FF0000"/>
          </a:solidFill>
          <a:ln w="57150" cmpd="thickThin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FFFF66"/>
                </a:solidFill>
              </a:rPr>
              <a:t>Вождение боевых машин</a:t>
            </a:r>
            <a:endParaRPr lang="ru-RU" altLang="ru-RU" sz="2400" b="1" dirty="0">
              <a:solidFill>
                <a:srgbClr val="FFFF66"/>
              </a:solidFill>
            </a:endParaRPr>
          </a:p>
        </p:txBody>
      </p:sp>
      <p:pic>
        <p:nvPicPr>
          <p:cNvPr id="4098" name="Picture 2" descr="0df687157fef4445b8a329b3625b9a85.jpeg (550×39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70794"/>
            <a:ext cx="9134624" cy="558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62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Переход с низшей передачи на высшую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" y="553692"/>
            <a:ext cx="9143999" cy="630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8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Переход </a:t>
            </a:r>
            <a:r>
              <a:rPr lang="ru-RU" sz="3200" b="1" dirty="0" smtClean="0"/>
              <a:t>с низшей передачи на высшую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" y="528084"/>
            <a:ext cx="9131025" cy="632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8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Переход с высшей передачи на низшую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3999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77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Переход с высшей передачи на низшую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08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14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Движение на замедленных передачах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1"/>
            <a:ext cx="9152113" cy="630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77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614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Движение на замедленных передачах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0386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67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Преднамеренная остановка БМП 2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765"/>
            <a:ext cx="9144000" cy="313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0882"/>
            <a:ext cx="9144000" cy="31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77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Преднамеренная остановка БМП 2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" y="548680"/>
            <a:ext cx="9132899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29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Преднамеренная остановка БМП 2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" y="548680"/>
            <a:ext cx="9135887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29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Внезапная остановка БМП 2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" y="588793"/>
            <a:ext cx="9135887" cy="626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29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3508" y="402113"/>
            <a:ext cx="8856984" cy="5976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0000"/>
                </a:solidFill>
              </a:rPr>
              <a:t>Тема </a:t>
            </a:r>
            <a:r>
              <a:rPr lang="ru-RU" sz="2200" b="1">
                <a:solidFill>
                  <a:srgbClr val="FF0000"/>
                </a:solidFill>
              </a:rPr>
              <a:t>№ </a:t>
            </a:r>
            <a:r>
              <a:rPr lang="ru-RU" sz="2200" b="1" dirty="0">
                <a:solidFill>
                  <a:srgbClr val="FF0000"/>
                </a:solidFill>
              </a:rPr>
              <a:t>4</a:t>
            </a:r>
            <a:r>
              <a:rPr lang="ru-RU" sz="2200" b="1" smtClean="0">
                <a:solidFill>
                  <a:srgbClr val="FF0000"/>
                </a:solidFill>
              </a:rPr>
              <a:t>.</a:t>
            </a:r>
            <a:endParaRPr lang="ru-RU" sz="2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/>
              <a:t>Основы вождения БМП </a:t>
            </a:r>
            <a:r>
              <a:rPr lang="ru-RU" sz="2400" b="1" dirty="0" smtClean="0"/>
              <a:t>2. </a:t>
            </a:r>
            <a:r>
              <a:rPr lang="ru-RU" sz="2400" b="1" dirty="0"/>
              <a:t>Выполнение ПУ-1 на УТС</a:t>
            </a:r>
            <a:r>
              <a:rPr lang="ru-RU" sz="2200" b="1" dirty="0" smtClean="0"/>
              <a:t>.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 Занятие 1.</a:t>
            </a:r>
          </a:p>
          <a:p>
            <a:pPr algn="ctr"/>
            <a:r>
              <a:rPr lang="ru-RU" sz="2200" b="1" dirty="0" smtClean="0"/>
              <a:t> </a:t>
            </a:r>
            <a:r>
              <a:rPr lang="ru-RU" sz="2400" b="1" dirty="0"/>
              <a:t>Изучение расположения органов управления, контрольно-измерительных приборов и правил пользования ими. Тренировка в установке и регулировке сиденья, закрывании, открывании и </a:t>
            </a:r>
            <a:r>
              <a:rPr lang="ru-RU" sz="2400" b="1" dirty="0" err="1"/>
              <a:t>стопорении</a:t>
            </a:r>
            <a:r>
              <a:rPr lang="ru-RU" sz="2400" b="1" dirty="0"/>
              <a:t> крышки люка; подготовке к пуску и пуск двигателя</a:t>
            </a:r>
            <a:r>
              <a:rPr lang="ru-RU" sz="2400" b="1" dirty="0" smtClean="0"/>
              <a:t>.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25126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Внезапная остановка БМП 2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" y="548680"/>
            <a:ext cx="9101697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91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Внезапная остановка БМП 2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" y="548680"/>
            <a:ext cx="9144000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91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" y="404665"/>
            <a:ext cx="9144000" cy="64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113" y="0"/>
            <a:ext cx="9144000" cy="4046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Торможение БМП 2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1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Повороты БМП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8680"/>
            <a:ext cx="9152113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98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Повороты БМП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" y="548680"/>
            <a:ext cx="9145700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24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Повороты БМП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9" y="548680"/>
            <a:ext cx="913300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24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Повороты БМП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624"/>
            <a:ext cx="9144000" cy="630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03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Повороты БМП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" y="598046"/>
            <a:ext cx="9135887" cy="625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03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Повороты БМП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" y="549303"/>
            <a:ext cx="3810017" cy="630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70460"/>
            <a:ext cx="5948265" cy="285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243" y="3428999"/>
            <a:ext cx="5325870" cy="341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3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000100" y="571480"/>
            <a:ext cx="7181751" cy="1077218"/>
          </a:xfrm>
          <a:prstGeom prst="rect">
            <a:avLst/>
          </a:prstGeom>
          <a:solidFill>
            <a:srgbClr val="FF0000"/>
          </a:solidFill>
          <a:ln w="57150" cmpd="thickThin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FFFF66"/>
                </a:solidFill>
              </a:rPr>
              <a:t>Задание на самостоятельную подготовку  </a:t>
            </a:r>
            <a:endParaRPr lang="ru-RU" altLang="ru-RU" sz="3200" b="1" dirty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683568" y="1916832"/>
            <a:ext cx="8064896" cy="3600400"/>
          </a:xfrm>
        </p:spPr>
        <p:txBody>
          <a:bodyPr>
            <a:normAutofit/>
          </a:bodyPr>
          <a:lstStyle/>
          <a:p>
            <a:pPr lvl="0" algn="just"/>
            <a:r>
              <a:rPr lang="ru-RU" dirty="0"/>
              <a:t>Изучить материал данного занятия.</a:t>
            </a:r>
          </a:p>
          <a:p>
            <a:pPr lvl="0" algn="just"/>
            <a:r>
              <a:rPr lang="ru-RU"/>
              <a:t>Доработать </a:t>
            </a:r>
            <a:r>
              <a:rPr lang="ru-RU" smtClean="0"/>
              <a:t>конспект занятия</a:t>
            </a:r>
            <a:r>
              <a:rPr lang="ru-RU" dirty="0" smtClean="0"/>
              <a:t>, </a:t>
            </a:r>
            <a:r>
              <a:rPr lang="ru-RU" dirty="0"/>
              <a:t>используя перечень основных руководящих документов. </a:t>
            </a:r>
            <a:endParaRPr lang="ru-RU" dirty="0" smtClean="0"/>
          </a:p>
          <a:p>
            <a:pPr lvl="0" algn="just"/>
            <a:r>
              <a:rPr lang="ru-RU" dirty="0" smtClean="0"/>
              <a:t>Подготовиться </a:t>
            </a:r>
            <a:r>
              <a:rPr lang="ru-RU" dirty="0"/>
              <a:t>к опросу.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67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76542" y="1214422"/>
            <a:ext cx="7848872" cy="4367978"/>
          </a:xfrm>
          <a:prstGeom prst="roundRect">
            <a:avLst/>
          </a:prstGeom>
          <a:ln w="28575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Трогание</a:t>
            </a:r>
            <a:r>
              <a:rPr lang="ru-RU" sz="2400" b="1" dirty="0"/>
              <a:t> машины с места, переключение передач, торможение, повороты БМП 2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pPr algn="ctr"/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214290"/>
            <a:ext cx="9144000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3-й учебный вопрос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2378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/>
              <a:t>Трогение</a:t>
            </a:r>
            <a:r>
              <a:rPr lang="ru-RU" sz="3200" b="1" dirty="0" smtClean="0"/>
              <a:t> БМП 2 с места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" y="550382"/>
            <a:ext cx="9135887" cy="630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76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/>
              <a:t>Трогение</a:t>
            </a:r>
            <a:r>
              <a:rPr lang="ru-RU" sz="3200" b="1" dirty="0" smtClean="0"/>
              <a:t> БМП 2 с места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0089"/>
            <a:ext cx="9144000" cy="627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41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/>
              <a:t>Трогение</a:t>
            </a:r>
            <a:r>
              <a:rPr lang="ru-RU" sz="3200" b="1" dirty="0" smtClean="0"/>
              <a:t> БМП 2 с места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41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6673"/>
            <a:ext cx="9152112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Переключение передач БМП 2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4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Переход с низшей передачи на высшую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" y="548680"/>
            <a:ext cx="9122204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77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13" y="0"/>
            <a:ext cx="9144000" cy="548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Переход с низшей передачи на высшую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" y="541481"/>
            <a:ext cx="9144212" cy="63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8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7133</TotalTime>
  <Words>211</Words>
  <Application>Microsoft Office PowerPoint</Application>
  <PresentationFormat>Экран (4:3)</PresentationFormat>
  <Paragraphs>40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ВУЦ</cp:lastModifiedBy>
  <cp:revision>255</cp:revision>
  <cp:lastPrinted>2020-10-28T02:45:01Z</cp:lastPrinted>
  <dcterms:modified xsi:type="dcterms:W3CDTF">2024-04-09T23:35:49Z</dcterms:modified>
</cp:coreProperties>
</file>