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68" r:id="rId2"/>
    <p:sldId id="269" r:id="rId3"/>
    <p:sldId id="273" r:id="rId4"/>
    <p:sldId id="320" r:id="rId5"/>
    <p:sldId id="261" r:id="rId6"/>
    <p:sldId id="319" r:id="rId7"/>
    <p:sldId id="262" r:id="rId8"/>
    <p:sldId id="265" r:id="rId9"/>
    <p:sldId id="275" r:id="rId10"/>
    <p:sldId id="276" r:id="rId11"/>
    <p:sldId id="277" r:id="rId12"/>
    <p:sldId id="278" r:id="rId13"/>
    <p:sldId id="279" r:id="rId14"/>
    <p:sldId id="326" r:id="rId15"/>
    <p:sldId id="327" r:id="rId16"/>
    <p:sldId id="333" r:id="rId17"/>
    <p:sldId id="334" r:id="rId18"/>
    <p:sldId id="335" r:id="rId19"/>
    <p:sldId id="336" r:id="rId20"/>
    <p:sldId id="337" r:id="rId21"/>
    <p:sldId id="338" r:id="rId22"/>
    <p:sldId id="321" r:id="rId23"/>
    <p:sldId id="322" r:id="rId24"/>
    <p:sldId id="283" r:id="rId25"/>
    <p:sldId id="284" r:id="rId26"/>
    <p:sldId id="285" r:id="rId27"/>
    <p:sldId id="286" r:id="rId28"/>
    <p:sldId id="287" r:id="rId29"/>
    <p:sldId id="294" r:id="rId30"/>
    <p:sldId id="339" r:id="rId31"/>
    <p:sldId id="340" r:id="rId32"/>
    <p:sldId id="341" r:id="rId33"/>
    <p:sldId id="34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94" d="100"/>
          <a:sy n="94" d="100"/>
        </p:scale>
        <p:origin x="-128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3EA5F7-DADB-4D6C-A9F4-742D11526C0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97796C-6EB7-43FE-A549-9B0BCADF703B}">
      <dgm:prSet/>
      <dgm:spPr/>
      <dgm:t>
        <a:bodyPr/>
        <a:lstStyle/>
        <a:p>
          <a:pPr algn="just" rtl="0"/>
          <a:r>
            <a:rPr lang="ru-RU" smtClean="0"/>
            <a:t>Караулы бывают гарнизонные и внутренние (корабельные). Они могут быть постоянными или временными.</a:t>
          </a:r>
          <a:endParaRPr lang="ru-RU"/>
        </a:p>
      </dgm:t>
    </dgm:pt>
    <dgm:pt modelId="{1ED127B9-D572-4639-B690-50E7E1DC86E8}" type="parTrans" cxnId="{421490C1-9A2E-4F64-91AE-2793E88B0B68}">
      <dgm:prSet/>
      <dgm:spPr/>
      <dgm:t>
        <a:bodyPr/>
        <a:lstStyle/>
        <a:p>
          <a:pPr algn="just"/>
          <a:endParaRPr lang="ru-RU"/>
        </a:p>
      </dgm:t>
    </dgm:pt>
    <dgm:pt modelId="{D25E6AAB-FDB8-44B9-9BEC-41EEBF6DF299}" type="sibTrans" cxnId="{421490C1-9A2E-4F64-91AE-2793E88B0B68}">
      <dgm:prSet/>
      <dgm:spPr/>
      <dgm:t>
        <a:bodyPr/>
        <a:lstStyle/>
        <a:p>
          <a:pPr algn="just"/>
          <a:endParaRPr lang="ru-RU"/>
        </a:p>
      </dgm:t>
    </dgm:pt>
    <dgm:pt modelId="{5846EF1B-B5A4-4987-A311-B51520CA1050}">
      <dgm:prSet/>
      <dgm:spPr/>
      <dgm:t>
        <a:bodyPr/>
        <a:lstStyle/>
        <a:p>
          <a:pPr algn="just" rtl="0"/>
          <a:r>
            <a:rPr lang="ru-RU" smtClean="0"/>
            <a:t>Гарнизонный караул назначается для охраны и обороны объектов центрального или окружного подчинения, не имеющих своих подразделений охраны, а караул при гауптвахте - для охраны военнослужащих, содержащихся на гауптвахте.</a:t>
          </a:r>
          <a:endParaRPr lang="ru-RU"/>
        </a:p>
      </dgm:t>
    </dgm:pt>
    <dgm:pt modelId="{FDA48502-0DF8-4070-B8B5-2952B99EA6E0}" type="parTrans" cxnId="{582E76B5-95A2-458C-A038-9356BF2C8C1D}">
      <dgm:prSet/>
      <dgm:spPr/>
      <dgm:t>
        <a:bodyPr/>
        <a:lstStyle/>
        <a:p>
          <a:pPr algn="just"/>
          <a:endParaRPr lang="ru-RU"/>
        </a:p>
      </dgm:t>
    </dgm:pt>
    <dgm:pt modelId="{43CFC850-C5DA-42FC-83EE-70570FDE9B42}" type="sibTrans" cxnId="{582E76B5-95A2-458C-A038-9356BF2C8C1D}">
      <dgm:prSet/>
      <dgm:spPr/>
      <dgm:t>
        <a:bodyPr/>
        <a:lstStyle/>
        <a:p>
          <a:pPr algn="just"/>
          <a:endParaRPr lang="ru-RU"/>
        </a:p>
      </dgm:t>
    </dgm:pt>
    <dgm:pt modelId="{F5A8646C-B576-419C-83F1-88D14CCCE7A6}">
      <dgm:prSet/>
      <dgm:spPr/>
      <dgm:t>
        <a:bodyPr/>
        <a:lstStyle/>
        <a:p>
          <a:pPr algn="just" rtl="0"/>
          <a:r>
            <a:rPr lang="ru-RU" smtClean="0"/>
            <a:t>Внутренний (корабельный) караул назначается для охраны и обороны объектов одной воинской части (корабля) или соединения, а также для охраны военнослужащих, осужденных к аресту и содержащихся на гауптвахтах военных комендатур, и военнослужащих, содержащихся в дисциплинарной воинской части.</a:t>
          </a:r>
          <a:endParaRPr lang="ru-RU"/>
        </a:p>
      </dgm:t>
    </dgm:pt>
    <dgm:pt modelId="{8011B387-9410-421C-9CA8-E2B6C2088C23}" type="parTrans" cxnId="{378BA47E-3337-43DE-9E48-75389AF3BF55}">
      <dgm:prSet/>
      <dgm:spPr/>
      <dgm:t>
        <a:bodyPr/>
        <a:lstStyle/>
        <a:p>
          <a:pPr algn="just"/>
          <a:endParaRPr lang="ru-RU"/>
        </a:p>
      </dgm:t>
    </dgm:pt>
    <dgm:pt modelId="{CD953C2A-7101-403A-9535-D4F2C896A837}" type="sibTrans" cxnId="{378BA47E-3337-43DE-9E48-75389AF3BF55}">
      <dgm:prSet/>
      <dgm:spPr/>
      <dgm:t>
        <a:bodyPr/>
        <a:lstStyle/>
        <a:p>
          <a:pPr algn="just"/>
          <a:endParaRPr lang="ru-RU"/>
        </a:p>
      </dgm:t>
    </dgm:pt>
    <dgm:pt modelId="{847BB79E-BD5B-454B-8C9F-9326672F6733}" type="pres">
      <dgm:prSet presAssocID="{C83EA5F7-DADB-4D6C-A9F4-742D11526C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7B6812-0ACA-4293-8F34-2EFFFA273700}" type="pres">
      <dgm:prSet presAssocID="{8697796C-6EB7-43FE-A549-9B0BCADF703B}" presName="parentText" presStyleLbl="node1" presStyleIdx="0" presStyleCnt="3" custScaleY="766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EC35B-B0EB-42A2-802C-8F7BD872692C}" type="pres">
      <dgm:prSet presAssocID="{D25E6AAB-FDB8-44B9-9BEC-41EEBF6DF299}" presName="spacer" presStyleCnt="0"/>
      <dgm:spPr/>
    </dgm:pt>
    <dgm:pt modelId="{C2A27FB2-45FE-4E05-A8F7-585427C68FE0}" type="pres">
      <dgm:prSet presAssocID="{5846EF1B-B5A4-4987-A311-B51520CA105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4E1AC-D999-477D-A5C4-F5A901E1B867}" type="pres">
      <dgm:prSet presAssocID="{43CFC850-C5DA-42FC-83EE-70570FDE9B42}" presName="spacer" presStyleCnt="0"/>
      <dgm:spPr/>
    </dgm:pt>
    <dgm:pt modelId="{4D3EFE73-B61B-4CA4-8B59-ACD5D52F2B9B}" type="pres">
      <dgm:prSet presAssocID="{F5A8646C-B576-419C-83F1-88D14CCCE7A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67F34D-70A3-41B1-BAF4-81FA9CAC9638}" type="presOf" srcId="{8697796C-6EB7-43FE-A549-9B0BCADF703B}" destId="{D67B6812-0ACA-4293-8F34-2EFFFA273700}" srcOrd="0" destOrd="0" presId="urn:microsoft.com/office/officeart/2005/8/layout/vList2"/>
    <dgm:cxn modelId="{9EE7E6E1-D85A-4755-9B47-EECCB19D2D79}" type="presOf" srcId="{F5A8646C-B576-419C-83F1-88D14CCCE7A6}" destId="{4D3EFE73-B61B-4CA4-8B59-ACD5D52F2B9B}" srcOrd="0" destOrd="0" presId="urn:microsoft.com/office/officeart/2005/8/layout/vList2"/>
    <dgm:cxn modelId="{582E76B5-95A2-458C-A038-9356BF2C8C1D}" srcId="{C83EA5F7-DADB-4D6C-A9F4-742D11526C07}" destId="{5846EF1B-B5A4-4987-A311-B51520CA1050}" srcOrd="1" destOrd="0" parTransId="{FDA48502-0DF8-4070-B8B5-2952B99EA6E0}" sibTransId="{43CFC850-C5DA-42FC-83EE-70570FDE9B42}"/>
    <dgm:cxn modelId="{5D2242D4-F02A-4B46-AEE3-79F042FED46F}" type="presOf" srcId="{C83EA5F7-DADB-4D6C-A9F4-742D11526C07}" destId="{847BB79E-BD5B-454B-8C9F-9326672F6733}" srcOrd="0" destOrd="0" presId="urn:microsoft.com/office/officeart/2005/8/layout/vList2"/>
    <dgm:cxn modelId="{421490C1-9A2E-4F64-91AE-2793E88B0B68}" srcId="{C83EA5F7-DADB-4D6C-A9F4-742D11526C07}" destId="{8697796C-6EB7-43FE-A549-9B0BCADF703B}" srcOrd="0" destOrd="0" parTransId="{1ED127B9-D572-4639-B690-50E7E1DC86E8}" sibTransId="{D25E6AAB-FDB8-44B9-9BEC-41EEBF6DF299}"/>
    <dgm:cxn modelId="{378BA47E-3337-43DE-9E48-75389AF3BF55}" srcId="{C83EA5F7-DADB-4D6C-A9F4-742D11526C07}" destId="{F5A8646C-B576-419C-83F1-88D14CCCE7A6}" srcOrd="2" destOrd="0" parTransId="{8011B387-9410-421C-9CA8-E2B6C2088C23}" sibTransId="{CD953C2A-7101-403A-9535-D4F2C896A837}"/>
    <dgm:cxn modelId="{D66C072B-6DBA-42A7-B5F9-602CC58246E7}" type="presOf" srcId="{5846EF1B-B5A4-4987-A311-B51520CA1050}" destId="{C2A27FB2-45FE-4E05-A8F7-585427C68FE0}" srcOrd="0" destOrd="0" presId="urn:microsoft.com/office/officeart/2005/8/layout/vList2"/>
    <dgm:cxn modelId="{0C78F0CC-20B4-4EDF-A4AA-90CE9355227C}" type="presParOf" srcId="{847BB79E-BD5B-454B-8C9F-9326672F6733}" destId="{D67B6812-0ACA-4293-8F34-2EFFFA273700}" srcOrd="0" destOrd="0" presId="urn:microsoft.com/office/officeart/2005/8/layout/vList2"/>
    <dgm:cxn modelId="{BE18055B-EE8F-48AE-BEDE-03D70E78B462}" type="presParOf" srcId="{847BB79E-BD5B-454B-8C9F-9326672F6733}" destId="{3F1EC35B-B0EB-42A2-802C-8F7BD872692C}" srcOrd="1" destOrd="0" presId="urn:microsoft.com/office/officeart/2005/8/layout/vList2"/>
    <dgm:cxn modelId="{5D80B791-D53C-4580-A5A3-EA17EE3A8784}" type="presParOf" srcId="{847BB79E-BD5B-454B-8C9F-9326672F6733}" destId="{C2A27FB2-45FE-4E05-A8F7-585427C68FE0}" srcOrd="2" destOrd="0" presId="urn:microsoft.com/office/officeart/2005/8/layout/vList2"/>
    <dgm:cxn modelId="{B34A9A1F-F320-4FFC-97A3-4CB02767F8E8}" type="presParOf" srcId="{847BB79E-BD5B-454B-8C9F-9326672F6733}" destId="{2424E1AC-D999-477D-A5C4-F5A901E1B867}" srcOrd="3" destOrd="0" presId="urn:microsoft.com/office/officeart/2005/8/layout/vList2"/>
    <dgm:cxn modelId="{D231CFF0-5E7B-48AB-AC8B-24A4D322D8FA}" type="presParOf" srcId="{847BB79E-BD5B-454B-8C9F-9326672F6733}" destId="{4D3EFE73-B61B-4CA4-8B59-ACD5D52F2B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563850-EB44-4AA4-AB10-7C12DE8A6549}" type="doc">
      <dgm:prSet loTypeId="urn:microsoft.com/office/officeart/2008/layout/LinedList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ru-RU"/>
        </a:p>
      </dgm:t>
    </dgm:pt>
    <dgm:pt modelId="{527895A3-A362-41C3-B423-0A46E7785C98}">
      <dgm:prSet/>
      <dgm:spPr/>
      <dgm:t>
        <a:bodyPr/>
        <a:lstStyle/>
        <a:p>
          <a:pPr algn="just" rtl="0"/>
          <a:r>
            <a:rPr lang="ru-RU" smtClean="0"/>
            <a:t>Расписание гарнизонных караулов составляет помощник начальника гарнизона по организации гарнизонной службы (заместитель военного коменданта гарнизона). </a:t>
          </a:r>
          <a:endParaRPr lang="ru-RU"/>
        </a:p>
      </dgm:t>
    </dgm:pt>
    <dgm:pt modelId="{6FC6EA8A-421F-4465-B095-5912229DDDD8}" type="parTrans" cxnId="{E8CBC841-7037-46CD-AA5A-16AD8AB4DEFA}">
      <dgm:prSet/>
      <dgm:spPr/>
      <dgm:t>
        <a:bodyPr/>
        <a:lstStyle/>
        <a:p>
          <a:pPr algn="just"/>
          <a:endParaRPr lang="ru-RU"/>
        </a:p>
      </dgm:t>
    </dgm:pt>
    <dgm:pt modelId="{340DD348-7F73-46C8-9EF3-817D4F7503A8}" type="sibTrans" cxnId="{E8CBC841-7037-46CD-AA5A-16AD8AB4DEFA}">
      <dgm:prSet/>
      <dgm:spPr/>
      <dgm:t>
        <a:bodyPr/>
        <a:lstStyle/>
        <a:p>
          <a:pPr algn="just"/>
          <a:endParaRPr lang="ru-RU"/>
        </a:p>
      </dgm:t>
    </dgm:pt>
    <dgm:pt modelId="{FEF4DDE6-4F74-456C-8FBC-F0F61D916915}">
      <dgm:prSet/>
      <dgm:spPr/>
      <dgm:t>
        <a:bodyPr/>
        <a:lstStyle/>
        <a:p>
          <a:pPr algn="just" rtl="0"/>
          <a:r>
            <a:rPr lang="ru-RU" smtClean="0"/>
            <a:t>Расписание внутренних караулов составляет начальник штаба воинской части (заместитель военного коменданта гарнизона) на основании указаний начальника гарнизона (командира воинской части, военного коменданта гарнизона). </a:t>
          </a:r>
          <a:endParaRPr lang="ru-RU"/>
        </a:p>
      </dgm:t>
    </dgm:pt>
    <dgm:pt modelId="{451ABE41-1E37-4B42-B958-E8D334604DA2}" type="parTrans" cxnId="{6B4909EF-2A8E-40B0-904F-EBACA1AFD451}">
      <dgm:prSet/>
      <dgm:spPr/>
      <dgm:t>
        <a:bodyPr/>
        <a:lstStyle/>
        <a:p>
          <a:pPr algn="just"/>
          <a:endParaRPr lang="ru-RU"/>
        </a:p>
      </dgm:t>
    </dgm:pt>
    <dgm:pt modelId="{C8619478-49A6-4A77-A1A6-CABA62B009AB}" type="sibTrans" cxnId="{6B4909EF-2A8E-40B0-904F-EBACA1AFD451}">
      <dgm:prSet/>
      <dgm:spPr/>
      <dgm:t>
        <a:bodyPr/>
        <a:lstStyle/>
        <a:p>
          <a:pPr algn="just"/>
          <a:endParaRPr lang="ru-RU"/>
        </a:p>
      </dgm:t>
    </dgm:pt>
    <dgm:pt modelId="{18C092A5-0130-42BA-B185-5957BCBF3E6D}">
      <dgm:prSet/>
      <dgm:spPr/>
      <dgm:t>
        <a:bodyPr/>
        <a:lstStyle/>
        <a:p>
          <a:pPr algn="just" rtl="0"/>
          <a:r>
            <a:rPr lang="ru-RU" smtClean="0"/>
            <a:t>Составлению расписания караулов должно предшествовать ознакомление на местности с условиями и особенностями расположения и охраны объектов.</a:t>
          </a:r>
          <a:endParaRPr lang="ru-RU"/>
        </a:p>
      </dgm:t>
    </dgm:pt>
    <dgm:pt modelId="{ADAF8FD9-6956-4F5A-AABF-7C806449112C}" type="parTrans" cxnId="{E9EE223C-18B9-4967-AFCC-1CAFD2BECBDB}">
      <dgm:prSet/>
      <dgm:spPr/>
      <dgm:t>
        <a:bodyPr/>
        <a:lstStyle/>
        <a:p>
          <a:pPr algn="just"/>
          <a:endParaRPr lang="ru-RU"/>
        </a:p>
      </dgm:t>
    </dgm:pt>
    <dgm:pt modelId="{BE5DC0EF-96A1-462D-BBD3-84DC66EB64EB}" type="sibTrans" cxnId="{E9EE223C-18B9-4967-AFCC-1CAFD2BECBDB}">
      <dgm:prSet/>
      <dgm:spPr/>
      <dgm:t>
        <a:bodyPr/>
        <a:lstStyle/>
        <a:p>
          <a:pPr algn="just"/>
          <a:endParaRPr lang="ru-RU"/>
        </a:p>
      </dgm:t>
    </dgm:pt>
    <dgm:pt modelId="{7C61E2B9-5B0F-412A-9B4D-72D87BFDC733}" type="pres">
      <dgm:prSet presAssocID="{41563850-EB44-4AA4-AB10-7C12DE8A654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BA2AC65-C22B-4A6F-AAD6-9C8CA3557D0C}" type="pres">
      <dgm:prSet presAssocID="{527895A3-A362-41C3-B423-0A46E7785C98}" presName="thickLine" presStyleLbl="alignNode1" presStyleIdx="0" presStyleCnt="3"/>
      <dgm:spPr/>
    </dgm:pt>
    <dgm:pt modelId="{2869647C-99C1-44B2-BDB0-EC7A0AA49EB6}" type="pres">
      <dgm:prSet presAssocID="{527895A3-A362-41C3-B423-0A46E7785C98}" presName="horz1" presStyleCnt="0"/>
      <dgm:spPr/>
    </dgm:pt>
    <dgm:pt modelId="{E6F13489-D144-4B1D-AB7D-74477AFDF87B}" type="pres">
      <dgm:prSet presAssocID="{527895A3-A362-41C3-B423-0A46E7785C98}" presName="tx1" presStyleLbl="revTx" presStyleIdx="0" presStyleCnt="3"/>
      <dgm:spPr/>
      <dgm:t>
        <a:bodyPr/>
        <a:lstStyle/>
        <a:p>
          <a:endParaRPr lang="ru-RU"/>
        </a:p>
      </dgm:t>
    </dgm:pt>
    <dgm:pt modelId="{4F38BB86-C61A-4AE6-AB79-C7460DD795F1}" type="pres">
      <dgm:prSet presAssocID="{527895A3-A362-41C3-B423-0A46E7785C98}" presName="vert1" presStyleCnt="0"/>
      <dgm:spPr/>
    </dgm:pt>
    <dgm:pt modelId="{AB9160F8-92B1-44A6-B15F-BFB494EE7097}" type="pres">
      <dgm:prSet presAssocID="{FEF4DDE6-4F74-456C-8FBC-F0F61D916915}" presName="thickLine" presStyleLbl="alignNode1" presStyleIdx="1" presStyleCnt="3"/>
      <dgm:spPr/>
    </dgm:pt>
    <dgm:pt modelId="{23EB6D3E-127F-41F3-852B-D002E6A925F3}" type="pres">
      <dgm:prSet presAssocID="{FEF4DDE6-4F74-456C-8FBC-F0F61D916915}" presName="horz1" presStyleCnt="0"/>
      <dgm:spPr/>
    </dgm:pt>
    <dgm:pt modelId="{29D4E790-30F8-41BB-AFBD-1BDFF92143F6}" type="pres">
      <dgm:prSet presAssocID="{FEF4DDE6-4F74-456C-8FBC-F0F61D916915}" presName="tx1" presStyleLbl="revTx" presStyleIdx="1" presStyleCnt="3"/>
      <dgm:spPr/>
      <dgm:t>
        <a:bodyPr/>
        <a:lstStyle/>
        <a:p>
          <a:endParaRPr lang="ru-RU"/>
        </a:p>
      </dgm:t>
    </dgm:pt>
    <dgm:pt modelId="{3A02AC95-AF16-4E4A-A23B-507158BDBB8B}" type="pres">
      <dgm:prSet presAssocID="{FEF4DDE6-4F74-456C-8FBC-F0F61D916915}" presName="vert1" presStyleCnt="0"/>
      <dgm:spPr/>
    </dgm:pt>
    <dgm:pt modelId="{1806327E-3DCB-4AAE-824A-F3EEEBBA5EC8}" type="pres">
      <dgm:prSet presAssocID="{18C092A5-0130-42BA-B185-5957BCBF3E6D}" presName="thickLine" presStyleLbl="alignNode1" presStyleIdx="2" presStyleCnt="3"/>
      <dgm:spPr/>
    </dgm:pt>
    <dgm:pt modelId="{4915B2E5-2375-43D3-900C-2EC8A96BCB2A}" type="pres">
      <dgm:prSet presAssocID="{18C092A5-0130-42BA-B185-5957BCBF3E6D}" presName="horz1" presStyleCnt="0"/>
      <dgm:spPr/>
    </dgm:pt>
    <dgm:pt modelId="{ADD382CE-C2D4-4B83-981E-99BC32A1CC01}" type="pres">
      <dgm:prSet presAssocID="{18C092A5-0130-42BA-B185-5957BCBF3E6D}" presName="tx1" presStyleLbl="revTx" presStyleIdx="2" presStyleCnt="3"/>
      <dgm:spPr/>
      <dgm:t>
        <a:bodyPr/>
        <a:lstStyle/>
        <a:p>
          <a:endParaRPr lang="ru-RU"/>
        </a:p>
      </dgm:t>
    </dgm:pt>
    <dgm:pt modelId="{ED23EFF4-B22C-4FF1-89C2-FBFC6BD73FC6}" type="pres">
      <dgm:prSet presAssocID="{18C092A5-0130-42BA-B185-5957BCBF3E6D}" presName="vert1" presStyleCnt="0"/>
      <dgm:spPr/>
    </dgm:pt>
  </dgm:ptLst>
  <dgm:cxnLst>
    <dgm:cxn modelId="{E9EE223C-18B9-4967-AFCC-1CAFD2BECBDB}" srcId="{41563850-EB44-4AA4-AB10-7C12DE8A6549}" destId="{18C092A5-0130-42BA-B185-5957BCBF3E6D}" srcOrd="2" destOrd="0" parTransId="{ADAF8FD9-6956-4F5A-AABF-7C806449112C}" sibTransId="{BE5DC0EF-96A1-462D-BBD3-84DC66EB64EB}"/>
    <dgm:cxn modelId="{37AB9AB9-B9BB-4776-87E8-E66D355D471F}" type="presOf" srcId="{41563850-EB44-4AA4-AB10-7C12DE8A6549}" destId="{7C61E2B9-5B0F-412A-9B4D-72D87BFDC733}" srcOrd="0" destOrd="0" presId="urn:microsoft.com/office/officeart/2008/layout/LinedList"/>
    <dgm:cxn modelId="{6B4909EF-2A8E-40B0-904F-EBACA1AFD451}" srcId="{41563850-EB44-4AA4-AB10-7C12DE8A6549}" destId="{FEF4DDE6-4F74-456C-8FBC-F0F61D916915}" srcOrd="1" destOrd="0" parTransId="{451ABE41-1E37-4B42-B958-E8D334604DA2}" sibTransId="{C8619478-49A6-4A77-A1A6-CABA62B009AB}"/>
    <dgm:cxn modelId="{BCEF2F5A-9470-41BC-B408-1AA5F13DCB8A}" type="presOf" srcId="{18C092A5-0130-42BA-B185-5957BCBF3E6D}" destId="{ADD382CE-C2D4-4B83-981E-99BC32A1CC01}" srcOrd="0" destOrd="0" presId="urn:microsoft.com/office/officeart/2008/layout/LinedList"/>
    <dgm:cxn modelId="{92ABFB37-58B1-42DA-9148-C7D75630DFA8}" type="presOf" srcId="{527895A3-A362-41C3-B423-0A46E7785C98}" destId="{E6F13489-D144-4B1D-AB7D-74477AFDF87B}" srcOrd="0" destOrd="0" presId="urn:microsoft.com/office/officeart/2008/layout/LinedList"/>
    <dgm:cxn modelId="{B0FEE228-1EC9-419A-88D7-D9D2A8FD196F}" type="presOf" srcId="{FEF4DDE6-4F74-456C-8FBC-F0F61D916915}" destId="{29D4E790-30F8-41BB-AFBD-1BDFF92143F6}" srcOrd="0" destOrd="0" presId="urn:microsoft.com/office/officeart/2008/layout/LinedList"/>
    <dgm:cxn modelId="{E8CBC841-7037-46CD-AA5A-16AD8AB4DEFA}" srcId="{41563850-EB44-4AA4-AB10-7C12DE8A6549}" destId="{527895A3-A362-41C3-B423-0A46E7785C98}" srcOrd="0" destOrd="0" parTransId="{6FC6EA8A-421F-4465-B095-5912229DDDD8}" sibTransId="{340DD348-7F73-46C8-9EF3-817D4F7503A8}"/>
    <dgm:cxn modelId="{4D6B972E-A451-4527-9A12-0C56ABA1E135}" type="presParOf" srcId="{7C61E2B9-5B0F-412A-9B4D-72D87BFDC733}" destId="{EBA2AC65-C22B-4A6F-AAD6-9C8CA3557D0C}" srcOrd="0" destOrd="0" presId="urn:microsoft.com/office/officeart/2008/layout/LinedList"/>
    <dgm:cxn modelId="{59EF7D35-46D5-4F43-B602-9EBE8E8218D6}" type="presParOf" srcId="{7C61E2B9-5B0F-412A-9B4D-72D87BFDC733}" destId="{2869647C-99C1-44B2-BDB0-EC7A0AA49EB6}" srcOrd="1" destOrd="0" presId="urn:microsoft.com/office/officeart/2008/layout/LinedList"/>
    <dgm:cxn modelId="{FD2205F3-8508-4687-B261-FEC954FB17DE}" type="presParOf" srcId="{2869647C-99C1-44B2-BDB0-EC7A0AA49EB6}" destId="{E6F13489-D144-4B1D-AB7D-74477AFDF87B}" srcOrd="0" destOrd="0" presId="urn:microsoft.com/office/officeart/2008/layout/LinedList"/>
    <dgm:cxn modelId="{0E4200D5-4500-4A69-8460-9A42FC9F83F0}" type="presParOf" srcId="{2869647C-99C1-44B2-BDB0-EC7A0AA49EB6}" destId="{4F38BB86-C61A-4AE6-AB79-C7460DD795F1}" srcOrd="1" destOrd="0" presId="urn:microsoft.com/office/officeart/2008/layout/LinedList"/>
    <dgm:cxn modelId="{4F593CC9-808D-41C0-8F5E-F8F305C489BB}" type="presParOf" srcId="{7C61E2B9-5B0F-412A-9B4D-72D87BFDC733}" destId="{AB9160F8-92B1-44A6-B15F-BFB494EE7097}" srcOrd="2" destOrd="0" presId="urn:microsoft.com/office/officeart/2008/layout/LinedList"/>
    <dgm:cxn modelId="{7DD79D79-0C5A-436E-ADF7-F62058A1ECED}" type="presParOf" srcId="{7C61E2B9-5B0F-412A-9B4D-72D87BFDC733}" destId="{23EB6D3E-127F-41F3-852B-D002E6A925F3}" srcOrd="3" destOrd="0" presId="urn:microsoft.com/office/officeart/2008/layout/LinedList"/>
    <dgm:cxn modelId="{8234F881-A0E1-4DD3-9BBF-9EF242EA182D}" type="presParOf" srcId="{23EB6D3E-127F-41F3-852B-D002E6A925F3}" destId="{29D4E790-30F8-41BB-AFBD-1BDFF92143F6}" srcOrd="0" destOrd="0" presId="urn:microsoft.com/office/officeart/2008/layout/LinedList"/>
    <dgm:cxn modelId="{B35693EC-83FE-4065-87D5-A6B90DDABE9F}" type="presParOf" srcId="{23EB6D3E-127F-41F3-852B-D002E6A925F3}" destId="{3A02AC95-AF16-4E4A-A23B-507158BDBB8B}" srcOrd="1" destOrd="0" presId="urn:microsoft.com/office/officeart/2008/layout/LinedList"/>
    <dgm:cxn modelId="{84773CD7-FF57-4895-9D6E-F189F2A40C31}" type="presParOf" srcId="{7C61E2B9-5B0F-412A-9B4D-72D87BFDC733}" destId="{1806327E-3DCB-4AAE-824A-F3EEEBBA5EC8}" srcOrd="4" destOrd="0" presId="urn:microsoft.com/office/officeart/2008/layout/LinedList"/>
    <dgm:cxn modelId="{08811BC0-505F-48FE-9CD4-BED235EBEE85}" type="presParOf" srcId="{7C61E2B9-5B0F-412A-9B4D-72D87BFDC733}" destId="{4915B2E5-2375-43D3-900C-2EC8A96BCB2A}" srcOrd="5" destOrd="0" presId="urn:microsoft.com/office/officeart/2008/layout/LinedList"/>
    <dgm:cxn modelId="{9B320C4F-F37B-491E-B321-7F99E31E5F1E}" type="presParOf" srcId="{4915B2E5-2375-43D3-900C-2EC8A96BCB2A}" destId="{ADD382CE-C2D4-4B83-981E-99BC32A1CC01}" srcOrd="0" destOrd="0" presId="urn:microsoft.com/office/officeart/2008/layout/LinedList"/>
    <dgm:cxn modelId="{E07002A8-BF85-4404-B74B-422CA956F354}" type="presParOf" srcId="{4915B2E5-2375-43D3-900C-2EC8A96BCB2A}" destId="{ED23EFF4-B22C-4FF1-89C2-FBFC6BD73FC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55235F5-BE48-46EB-8B33-382B85E7664D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6954822C-64C4-43C1-B273-1F8B22164A1E}">
      <dgm:prSet/>
      <dgm:spPr/>
      <dgm:t>
        <a:bodyPr/>
        <a:lstStyle/>
        <a:p>
          <a:pPr algn="just" rtl="0"/>
          <a:r>
            <a:rPr lang="ru-RU" dirty="0" smtClean="0">
              <a:solidFill>
                <a:schemeClr val="tx1"/>
              </a:solidFill>
            </a:rPr>
            <a:t>Расписания гарнизонных караулов представляются на утверждение командующему войсками военного округа, а расписания внутренних караулов воинских частей - командиру соединения.</a:t>
          </a:r>
          <a:endParaRPr lang="ru-RU" dirty="0">
            <a:solidFill>
              <a:schemeClr val="tx1"/>
            </a:solidFill>
          </a:endParaRPr>
        </a:p>
      </dgm:t>
    </dgm:pt>
    <dgm:pt modelId="{D29F7FA8-96CD-4303-AC8E-F9CDE533FF54}" type="parTrans" cxnId="{F96C706D-04D8-4C41-9F23-809AECC2F12C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E273E418-00FC-4EA7-B289-264124239505}" type="sibTrans" cxnId="{F96C706D-04D8-4C41-9F23-809AECC2F12C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D8233923-A481-470E-AB58-683AFDAB6F88}">
      <dgm:prSet/>
      <dgm:spPr/>
      <dgm:t>
        <a:bodyPr/>
        <a:lstStyle/>
        <a:p>
          <a:pPr algn="just" rtl="0"/>
          <a:r>
            <a:rPr lang="ru-RU" smtClean="0">
              <a:solidFill>
                <a:schemeClr val="tx1"/>
              </a:solidFill>
            </a:rPr>
            <a:t>Расписания внутренних караулов военных профессиональных образовательных организаций, военных образовательных организаций высшего образования утверждаются начальниками этих организаций.</a:t>
          </a:r>
          <a:endParaRPr lang="ru-RU">
            <a:solidFill>
              <a:schemeClr val="tx1"/>
            </a:solidFill>
          </a:endParaRPr>
        </a:p>
      </dgm:t>
    </dgm:pt>
    <dgm:pt modelId="{C7C18011-5EF1-4FE0-9702-FF7B1E7C53DC}" type="parTrans" cxnId="{EC4239E0-C91B-4F76-85EF-49B3467C062C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937B3EC9-C98E-4B65-B35D-9AD0C11269A0}" type="sibTrans" cxnId="{EC4239E0-C91B-4F76-85EF-49B3467C062C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76299FB7-E645-4AC0-BAB2-30A5C6B573B6}">
      <dgm:prSet/>
      <dgm:spPr/>
      <dgm:t>
        <a:bodyPr/>
        <a:lstStyle/>
        <a:p>
          <a:pPr algn="just" rtl="0"/>
          <a:r>
            <a:rPr lang="ru-RU" smtClean="0">
              <a:solidFill>
                <a:schemeClr val="tx1"/>
              </a:solidFill>
            </a:rPr>
            <a:t>Расписания внутренних караулов воинских частей окружного и центрального подчинения, а также внутренних караулов, назначаемых для охраны и обороны объектов такого же подчинения, имеющих свои подразделения охраны, представляются на утверждение соответствующим непосредственным начальникам.</a:t>
          </a:r>
          <a:endParaRPr lang="ru-RU">
            <a:solidFill>
              <a:schemeClr val="tx1"/>
            </a:solidFill>
          </a:endParaRPr>
        </a:p>
      </dgm:t>
    </dgm:pt>
    <dgm:pt modelId="{4D1CB10E-5AED-4842-B2D7-DBA315BC56E7}" type="parTrans" cxnId="{66EDB75D-1706-4B42-9973-DF46D2334844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66AEEB8D-BE87-4943-83EF-527A2D0E5AAA}" type="sibTrans" cxnId="{66EDB75D-1706-4B42-9973-DF46D2334844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37AA263C-DFA3-4119-A5D0-A27F96834BA2}" type="pres">
      <dgm:prSet presAssocID="{055235F5-BE48-46EB-8B33-382B85E766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EB5018-027A-48F0-8237-D4ACE295FB31}" type="pres">
      <dgm:prSet presAssocID="{6954822C-64C4-43C1-B273-1F8B22164A1E}" presName="parentText" presStyleLbl="node1" presStyleIdx="0" presStyleCnt="3" custScaleY="773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63C32-A042-49D9-97E4-B69ADA187380}" type="pres">
      <dgm:prSet presAssocID="{E273E418-00FC-4EA7-B289-264124239505}" presName="spacer" presStyleCnt="0"/>
      <dgm:spPr/>
    </dgm:pt>
    <dgm:pt modelId="{FF008655-8738-498F-B6E4-A8C7E66C9142}" type="pres">
      <dgm:prSet presAssocID="{D8233923-A481-470E-AB58-683AFDAB6F8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32ABA-1083-4264-ADC3-D85E8876B0F7}" type="pres">
      <dgm:prSet presAssocID="{937B3EC9-C98E-4B65-B35D-9AD0C11269A0}" presName="spacer" presStyleCnt="0"/>
      <dgm:spPr/>
    </dgm:pt>
    <dgm:pt modelId="{05474178-4C25-49C8-B5C8-1172A278551A}" type="pres">
      <dgm:prSet presAssocID="{76299FB7-E645-4AC0-BAB2-30A5C6B573B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84CD9E-16B5-4BFC-9758-DDD119951FC5}" type="presOf" srcId="{D8233923-A481-470E-AB58-683AFDAB6F88}" destId="{FF008655-8738-498F-B6E4-A8C7E66C9142}" srcOrd="0" destOrd="0" presId="urn:microsoft.com/office/officeart/2005/8/layout/vList2"/>
    <dgm:cxn modelId="{F96C706D-04D8-4C41-9F23-809AECC2F12C}" srcId="{055235F5-BE48-46EB-8B33-382B85E7664D}" destId="{6954822C-64C4-43C1-B273-1F8B22164A1E}" srcOrd="0" destOrd="0" parTransId="{D29F7FA8-96CD-4303-AC8E-F9CDE533FF54}" sibTransId="{E273E418-00FC-4EA7-B289-264124239505}"/>
    <dgm:cxn modelId="{66EDB75D-1706-4B42-9973-DF46D2334844}" srcId="{055235F5-BE48-46EB-8B33-382B85E7664D}" destId="{76299FB7-E645-4AC0-BAB2-30A5C6B573B6}" srcOrd="2" destOrd="0" parTransId="{4D1CB10E-5AED-4842-B2D7-DBA315BC56E7}" sibTransId="{66AEEB8D-BE87-4943-83EF-527A2D0E5AAA}"/>
    <dgm:cxn modelId="{63658C05-EAD6-48BD-81DB-11C3A2C4BB7B}" type="presOf" srcId="{055235F5-BE48-46EB-8B33-382B85E7664D}" destId="{37AA263C-DFA3-4119-A5D0-A27F96834BA2}" srcOrd="0" destOrd="0" presId="urn:microsoft.com/office/officeart/2005/8/layout/vList2"/>
    <dgm:cxn modelId="{654F442B-6F7F-44BF-B478-8675B5C35C10}" type="presOf" srcId="{76299FB7-E645-4AC0-BAB2-30A5C6B573B6}" destId="{05474178-4C25-49C8-B5C8-1172A278551A}" srcOrd="0" destOrd="0" presId="urn:microsoft.com/office/officeart/2005/8/layout/vList2"/>
    <dgm:cxn modelId="{EC4239E0-C91B-4F76-85EF-49B3467C062C}" srcId="{055235F5-BE48-46EB-8B33-382B85E7664D}" destId="{D8233923-A481-470E-AB58-683AFDAB6F88}" srcOrd="1" destOrd="0" parTransId="{C7C18011-5EF1-4FE0-9702-FF7B1E7C53DC}" sibTransId="{937B3EC9-C98E-4B65-B35D-9AD0C11269A0}"/>
    <dgm:cxn modelId="{C84AF66A-D79E-4A3D-B2DF-3CFD4949AD64}" type="presOf" srcId="{6954822C-64C4-43C1-B273-1F8B22164A1E}" destId="{C6EB5018-027A-48F0-8237-D4ACE295FB31}" srcOrd="0" destOrd="0" presId="urn:microsoft.com/office/officeart/2005/8/layout/vList2"/>
    <dgm:cxn modelId="{67AF391A-AAF8-4E6C-9094-27FA217B998F}" type="presParOf" srcId="{37AA263C-DFA3-4119-A5D0-A27F96834BA2}" destId="{C6EB5018-027A-48F0-8237-D4ACE295FB31}" srcOrd="0" destOrd="0" presId="urn:microsoft.com/office/officeart/2005/8/layout/vList2"/>
    <dgm:cxn modelId="{82BA8E4A-BFF5-4BB6-A2AF-DF2836CFFD78}" type="presParOf" srcId="{37AA263C-DFA3-4119-A5D0-A27F96834BA2}" destId="{46E63C32-A042-49D9-97E4-B69ADA187380}" srcOrd="1" destOrd="0" presId="urn:microsoft.com/office/officeart/2005/8/layout/vList2"/>
    <dgm:cxn modelId="{ACE355A8-00A7-4A99-86E7-DF2FA7419C56}" type="presParOf" srcId="{37AA263C-DFA3-4119-A5D0-A27F96834BA2}" destId="{FF008655-8738-498F-B6E4-A8C7E66C9142}" srcOrd="2" destOrd="0" presId="urn:microsoft.com/office/officeart/2005/8/layout/vList2"/>
    <dgm:cxn modelId="{E95F7FE2-408E-4725-ADAB-6C06611E3A8A}" type="presParOf" srcId="{37AA263C-DFA3-4119-A5D0-A27F96834BA2}" destId="{55B32ABA-1083-4264-ADC3-D85E8876B0F7}" srcOrd="3" destOrd="0" presId="urn:microsoft.com/office/officeart/2005/8/layout/vList2"/>
    <dgm:cxn modelId="{845E592D-8D14-43F5-9CA0-DB4EF6719DBF}" type="presParOf" srcId="{37AA263C-DFA3-4119-A5D0-A27F96834BA2}" destId="{05474178-4C25-49C8-B5C8-1172A278551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F76990C-0EB8-48FC-8418-7EED6844AFF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429EA7F-CFF3-4FA3-A638-115C938EAA9B}">
      <dgm:prSet custT="1"/>
      <dgm:spPr/>
      <dgm:t>
        <a:bodyPr/>
        <a:lstStyle/>
        <a:p>
          <a:pPr algn="just" rtl="0"/>
          <a:r>
            <a:rPr lang="ru-RU" sz="2000" smtClean="0"/>
            <a:t>Начальником караула при наличии на объекте пяти и более постов назначается офицер или прапорщик (мичман), при меньшем количестве постов может назначаться сержант (старшина).</a:t>
          </a:r>
          <a:endParaRPr lang="ru-RU" sz="2000"/>
        </a:p>
      </dgm:t>
    </dgm:pt>
    <dgm:pt modelId="{70EB1DD1-4E6C-4B6E-B553-006A878D37EE}" type="parTrans" cxnId="{5E30F8B8-484E-42B4-99F5-23AFD5AA2250}">
      <dgm:prSet/>
      <dgm:spPr/>
      <dgm:t>
        <a:bodyPr/>
        <a:lstStyle/>
        <a:p>
          <a:pPr algn="just"/>
          <a:endParaRPr lang="ru-RU" sz="2000"/>
        </a:p>
      </dgm:t>
    </dgm:pt>
    <dgm:pt modelId="{6EC9C0C1-EAC4-41C0-959A-6449ACBB6E2A}" type="sibTrans" cxnId="{5E30F8B8-484E-42B4-99F5-23AFD5AA2250}">
      <dgm:prSet/>
      <dgm:spPr/>
      <dgm:t>
        <a:bodyPr/>
        <a:lstStyle/>
        <a:p>
          <a:pPr algn="just"/>
          <a:endParaRPr lang="ru-RU" sz="2000"/>
        </a:p>
      </dgm:t>
    </dgm:pt>
    <dgm:pt modelId="{6E74C5AB-E7CF-405F-A8E8-AED4F85C6685}">
      <dgm:prSet custT="1"/>
      <dgm:spPr/>
      <dgm:t>
        <a:bodyPr/>
        <a:lstStyle/>
        <a:p>
          <a:pPr algn="just" rtl="0"/>
          <a:r>
            <a:rPr lang="ru-RU" sz="2000" smtClean="0"/>
            <a:t>Начальником караула, охраняющего особо важный объект, назначается офицер или прапорщик (мичман) независимо от количества постов.</a:t>
          </a:r>
          <a:endParaRPr lang="ru-RU" sz="2000"/>
        </a:p>
      </dgm:t>
    </dgm:pt>
    <dgm:pt modelId="{B2BACCA3-2C7E-44D0-AC81-CB6B80976E72}" type="parTrans" cxnId="{3E28B153-4C77-440C-910B-2515B9F3DF3B}">
      <dgm:prSet/>
      <dgm:spPr/>
      <dgm:t>
        <a:bodyPr/>
        <a:lstStyle/>
        <a:p>
          <a:pPr algn="just"/>
          <a:endParaRPr lang="ru-RU" sz="2000"/>
        </a:p>
      </dgm:t>
    </dgm:pt>
    <dgm:pt modelId="{F4E218AB-A901-4246-B8B7-1FAFAF34F8E0}" type="sibTrans" cxnId="{3E28B153-4C77-440C-910B-2515B9F3DF3B}">
      <dgm:prSet/>
      <dgm:spPr/>
      <dgm:t>
        <a:bodyPr/>
        <a:lstStyle/>
        <a:p>
          <a:pPr algn="just"/>
          <a:endParaRPr lang="ru-RU" sz="2000"/>
        </a:p>
      </dgm:t>
    </dgm:pt>
    <dgm:pt modelId="{E8C1ECBF-736C-45CD-8F03-DD725B078373}">
      <dgm:prSet custT="1"/>
      <dgm:spPr/>
      <dgm:t>
        <a:bodyPr/>
        <a:lstStyle/>
        <a:p>
          <a:pPr algn="just" rtl="0"/>
          <a:r>
            <a:rPr lang="ru-RU" sz="2000" smtClean="0"/>
            <a:t>В военных профессиональных образовательных организациях, военных образовательных организациях высшего образования начальниками караулов независимо от количества постов могут назначаться курсанты старших курсов.</a:t>
          </a:r>
          <a:endParaRPr lang="ru-RU" sz="2000"/>
        </a:p>
      </dgm:t>
    </dgm:pt>
    <dgm:pt modelId="{D1B024B9-9345-4E7F-8AC6-7DE1C1586508}" type="parTrans" cxnId="{52A7F787-1EB1-4053-9546-599A69D4C552}">
      <dgm:prSet/>
      <dgm:spPr/>
      <dgm:t>
        <a:bodyPr/>
        <a:lstStyle/>
        <a:p>
          <a:pPr algn="just"/>
          <a:endParaRPr lang="ru-RU" sz="2000"/>
        </a:p>
      </dgm:t>
    </dgm:pt>
    <dgm:pt modelId="{326DB33D-F522-48CE-81B7-8553B5B65043}" type="sibTrans" cxnId="{52A7F787-1EB1-4053-9546-599A69D4C552}">
      <dgm:prSet/>
      <dgm:spPr/>
      <dgm:t>
        <a:bodyPr/>
        <a:lstStyle/>
        <a:p>
          <a:pPr algn="just"/>
          <a:endParaRPr lang="ru-RU" sz="2000"/>
        </a:p>
      </dgm:t>
    </dgm:pt>
    <dgm:pt modelId="{057DA171-4739-45F7-98EF-26DC13223F3B}">
      <dgm:prSet custT="1"/>
      <dgm:spPr/>
      <dgm:t>
        <a:bodyPr/>
        <a:lstStyle/>
        <a:p>
          <a:pPr algn="just" rtl="0"/>
          <a:r>
            <a:rPr lang="ru-RU" sz="2000" smtClean="0"/>
            <a:t>Начальником караула при гауптвахте назначается офицер.</a:t>
          </a:r>
          <a:endParaRPr lang="ru-RU" sz="2000"/>
        </a:p>
      </dgm:t>
    </dgm:pt>
    <dgm:pt modelId="{2CD0416E-4A04-42F4-B5E1-EBDFBE3AB56A}" type="parTrans" cxnId="{B55DE7DB-4F0B-4C16-BB9C-2D5074F1EC70}">
      <dgm:prSet/>
      <dgm:spPr/>
      <dgm:t>
        <a:bodyPr/>
        <a:lstStyle/>
        <a:p>
          <a:pPr algn="just"/>
          <a:endParaRPr lang="ru-RU" sz="2000"/>
        </a:p>
      </dgm:t>
    </dgm:pt>
    <dgm:pt modelId="{E58A8710-A689-4018-A81C-B08FE20C689E}" type="sibTrans" cxnId="{B55DE7DB-4F0B-4C16-BB9C-2D5074F1EC70}">
      <dgm:prSet/>
      <dgm:spPr/>
      <dgm:t>
        <a:bodyPr/>
        <a:lstStyle/>
        <a:p>
          <a:pPr algn="just"/>
          <a:endParaRPr lang="ru-RU" sz="2000"/>
        </a:p>
      </dgm:t>
    </dgm:pt>
    <dgm:pt modelId="{7CC9E1F6-2E88-4C6B-9923-97E508D0BC84}" type="pres">
      <dgm:prSet presAssocID="{2F76990C-0EB8-48FC-8418-7EED6844AF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19A30D-A4FF-4696-BFE1-351E2A9E9E69}" type="pres">
      <dgm:prSet presAssocID="{D429EA7F-CFF3-4FA3-A638-115C938EAA9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CE4DA-08DE-42B1-9AB3-9F76C83BBC93}" type="pres">
      <dgm:prSet presAssocID="{6EC9C0C1-EAC4-41C0-959A-6449ACBB6E2A}" presName="spacer" presStyleCnt="0"/>
      <dgm:spPr/>
    </dgm:pt>
    <dgm:pt modelId="{268E3F39-4EF1-4B45-AC85-2F7FD4269A5A}" type="pres">
      <dgm:prSet presAssocID="{6E74C5AB-E7CF-405F-A8E8-AED4F85C668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761C0-5B69-49ED-95FF-A7C29B1CE7F7}" type="pres">
      <dgm:prSet presAssocID="{F4E218AB-A901-4246-B8B7-1FAFAF34F8E0}" presName="spacer" presStyleCnt="0"/>
      <dgm:spPr/>
    </dgm:pt>
    <dgm:pt modelId="{19F8DE55-4DC6-4918-9E1D-0D1866712A0D}" type="pres">
      <dgm:prSet presAssocID="{E8C1ECBF-736C-45CD-8F03-DD725B07837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6287F-6A1F-471A-88B0-63E554BA9B73}" type="pres">
      <dgm:prSet presAssocID="{326DB33D-F522-48CE-81B7-8553B5B65043}" presName="spacer" presStyleCnt="0"/>
      <dgm:spPr/>
    </dgm:pt>
    <dgm:pt modelId="{1EEF03F5-9F3E-444E-8194-C99907EA1FF5}" type="pres">
      <dgm:prSet presAssocID="{057DA171-4739-45F7-98EF-26DC13223F3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571A71-F481-4BC4-B4DA-333BA47ED9A3}" type="presOf" srcId="{6E74C5AB-E7CF-405F-A8E8-AED4F85C6685}" destId="{268E3F39-4EF1-4B45-AC85-2F7FD4269A5A}" srcOrd="0" destOrd="0" presId="urn:microsoft.com/office/officeart/2005/8/layout/vList2"/>
    <dgm:cxn modelId="{2C3309E0-983A-4392-9953-304158AE87DE}" type="presOf" srcId="{057DA171-4739-45F7-98EF-26DC13223F3B}" destId="{1EEF03F5-9F3E-444E-8194-C99907EA1FF5}" srcOrd="0" destOrd="0" presId="urn:microsoft.com/office/officeart/2005/8/layout/vList2"/>
    <dgm:cxn modelId="{3E28B153-4C77-440C-910B-2515B9F3DF3B}" srcId="{2F76990C-0EB8-48FC-8418-7EED6844AFF9}" destId="{6E74C5AB-E7CF-405F-A8E8-AED4F85C6685}" srcOrd="1" destOrd="0" parTransId="{B2BACCA3-2C7E-44D0-AC81-CB6B80976E72}" sibTransId="{F4E218AB-A901-4246-B8B7-1FAFAF34F8E0}"/>
    <dgm:cxn modelId="{52A7F787-1EB1-4053-9546-599A69D4C552}" srcId="{2F76990C-0EB8-48FC-8418-7EED6844AFF9}" destId="{E8C1ECBF-736C-45CD-8F03-DD725B078373}" srcOrd="2" destOrd="0" parTransId="{D1B024B9-9345-4E7F-8AC6-7DE1C1586508}" sibTransId="{326DB33D-F522-48CE-81B7-8553B5B65043}"/>
    <dgm:cxn modelId="{E8440A8B-660A-4F18-A72C-B84C96041C55}" type="presOf" srcId="{D429EA7F-CFF3-4FA3-A638-115C938EAA9B}" destId="{6A19A30D-A4FF-4696-BFE1-351E2A9E9E69}" srcOrd="0" destOrd="0" presId="urn:microsoft.com/office/officeart/2005/8/layout/vList2"/>
    <dgm:cxn modelId="{2C584C11-78C0-4C4E-ADF0-2EF1B71E4548}" type="presOf" srcId="{E8C1ECBF-736C-45CD-8F03-DD725B078373}" destId="{19F8DE55-4DC6-4918-9E1D-0D1866712A0D}" srcOrd="0" destOrd="0" presId="urn:microsoft.com/office/officeart/2005/8/layout/vList2"/>
    <dgm:cxn modelId="{B55DE7DB-4F0B-4C16-BB9C-2D5074F1EC70}" srcId="{2F76990C-0EB8-48FC-8418-7EED6844AFF9}" destId="{057DA171-4739-45F7-98EF-26DC13223F3B}" srcOrd="3" destOrd="0" parTransId="{2CD0416E-4A04-42F4-B5E1-EBDFBE3AB56A}" sibTransId="{E58A8710-A689-4018-A81C-B08FE20C689E}"/>
    <dgm:cxn modelId="{5E30F8B8-484E-42B4-99F5-23AFD5AA2250}" srcId="{2F76990C-0EB8-48FC-8418-7EED6844AFF9}" destId="{D429EA7F-CFF3-4FA3-A638-115C938EAA9B}" srcOrd="0" destOrd="0" parTransId="{70EB1DD1-4E6C-4B6E-B553-006A878D37EE}" sibTransId="{6EC9C0C1-EAC4-41C0-959A-6449ACBB6E2A}"/>
    <dgm:cxn modelId="{20FC0CA4-59AA-40F3-A3D2-C4A55DA03D35}" type="presOf" srcId="{2F76990C-0EB8-48FC-8418-7EED6844AFF9}" destId="{7CC9E1F6-2E88-4C6B-9923-97E508D0BC84}" srcOrd="0" destOrd="0" presId="urn:microsoft.com/office/officeart/2005/8/layout/vList2"/>
    <dgm:cxn modelId="{EA0E3A49-FE2A-424B-BA6F-BF2DC9B9A41D}" type="presParOf" srcId="{7CC9E1F6-2E88-4C6B-9923-97E508D0BC84}" destId="{6A19A30D-A4FF-4696-BFE1-351E2A9E9E69}" srcOrd="0" destOrd="0" presId="urn:microsoft.com/office/officeart/2005/8/layout/vList2"/>
    <dgm:cxn modelId="{EC9B3303-AB01-40A9-B5DA-19210EDF54EE}" type="presParOf" srcId="{7CC9E1F6-2E88-4C6B-9923-97E508D0BC84}" destId="{8B0CE4DA-08DE-42B1-9AB3-9F76C83BBC93}" srcOrd="1" destOrd="0" presId="urn:microsoft.com/office/officeart/2005/8/layout/vList2"/>
    <dgm:cxn modelId="{72E9A512-8798-4E71-8D52-015DA2D33B32}" type="presParOf" srcId="{7CC9E1F6-2E88-4C6B-9923-97E508D0BC84}" destId="{268E3F39-4EF1-4B45-AC85-2F7FD4269A5A}" srcOrd="2" destOrd="0" presId="urn:microsoft.com/office/officeart/2005/8/layout/vList2"/>
    <dgm:cxn modelId="{8DD297AF-9BB7-4C83-9C10-185E5F18E2F1}" type="presParOf" srcId="{7CC9E1F6-2E88-4C6B-9923-97E508D0BC84}" destId="{D2E761C0-5B69-49ED-95FF-A7C29B1CE7F7}" srcOrd="3" destOrd="0" presId="urn:microsoft.com/office/officeart/2005/8/layout/vList2"/>
    <dgm:cxn modelId="{9141CAFB-9C75-487D-A8B9-290E14ACEBC4}" type="presParOf" srcId="{7CC9E1F6-2E88-4C6B-9923-97E508D0BC84}" destId="{19F8DE55-4DC6-4918-9E1D-0D1866712A0D}" srcOrd="4" destOrd="0" presId="urn:microsoft.com/office/officeart/2005/8/layout/vList2"/>
    <dgm:cxn modelId="{FF9AEAB3-CE69-43EA-8B34-D5EC2907F948}" type="presParOf" srcId="{7CC9E1F6-2E88-4C6B-9923-97E508D0BC84}" destId="{B9B6287F-6A1F-471A-88B0-63E554BA9B73}" srcOrd="5" destOrd="0" presId="urn:microsoft.com/office/officeart/2005/8/layout/vList2"/>
    <dgm:cxn modelId="{0636FAA0-2710-4312-A4E3-298920E83F13}" type="presParOf" srcId="{7CC9E1F6-2E88-4C6B-9923-97E508D0BC84}" destId="{1EEF03F5-9F3E-444E-8194-C99907EA1FF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8A1E26A-3112-4D9A-B6F6-860E6F243189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7616566-33C3-4C5A-B6F1-F5272FE8F52C}">
      <dgm:prSet/>
      <dgm:spPr/>
      <dgm:t>
        <a:bodyPr/>
        <a:lstStyle/>
        <a:p>
          <a:pPr algn="just" rtl="0"/>
          <a:r>
            <a:rPr lang="ru-RU" dirty="0" smtClean="0"/>
            <a:t>Помощник начальника караула назначается из числа прапорщиков (мичманов) или сержантов (старшин). В некоторых случаях в караулы по охране важных объектов с большим количеством постов помощник начальника караула может назначаться из числа офицеров. В караулы по охране гауптвахт помощник начальника караула может назначаться из числа сержантов, проходящих военную службу по контракту. Если помощник начальника караула не назначается, его обязанности исполняет первый разводящий.</a:t>
          </a:r>
          <a:endParaRPr lang="ru-RU" dirty="0"/>
        </a:p>
      </dgm:t>
    </dgm:pt>
    <dgm:pt modelId="{6EACB7FC-1BA9-4D87-8B3F-646A6A409EA1}" type="parTrans" cxnId="{1DEF6EC0-61FC-4AE1-A65A-FC549029DDF4}">
      <dgm:prSet/>
      <dgm:spPr/>
      <dgm:t>
        <a:bodyPr/>
        <a:lstStyle/>
        <a:p>
          <a:pPr algn="just"/>
          <a:endParaRPr lang="ru-RU"/>
        </a:p>
      </dgm:t>
    </dgm:pt>
    <dgm:pt modelId="{FD657A26-E097-4755-BBF6-093EEB91B560}" type="sibTrans" cxnId="{1DEF6EC0-61FC-4AE1-A65A-FC549029DDF4}">
      <dgm:prSet/>
      <dgm:spPr/>
      <dgm:t>
        <a:bodyPr/>
        <a:lstStyle/>
        <a:p>
          <a:pPr algn="just"/>
          <a:endParaRPr lang="ru-RU"/>
        </a:p>
      </dgm:t>
    </dgm:pt>
    <dgm:pt modelId="{D3CF7099-FE66-436B-9925-AA89A238F7F5}">
      <dgm:prSet/>
      <dgm:spPr/>
      <dgm:t>
        <a:bodyPr/>
        <a:lstStyle/>
        <a:p>
          <a:pPr algn="just" rtl="0"/>
          <a:r>
            <a:rPr lang="ru-RU" smtClean="0"/>
            <a:t>Помощник начальника караула и операторы по техническим средствам охраны назначаются из числа специалистов по техническим средствам охраны или других военнослужащих, установленных приказом начальника гарнизона (командира воинской части).</a:t>
          </a:r>
          <a:endParaRPr lang="ru-RU"/>
        </a:p>
      </dgm:t>
    </dgm:pt>
    <dgm:pt modelId="{19DC356D-DB5B-4E9C-9738-121D091841D3}" type="parTrans" cxnId="{B823C3BA-E1C8-45DD-96C3-927F45916D02}">
      <dgm:prSet/>
      <dgm:spPr/>
      <dgm:t>
        <a:bodyPr/>
        <a:lstStyle/>
        <a:p>
          <a:pPr algn="just"/>
          <a:endParaRPr lang="ru-RU"/>
        </a:p>
      </dgm:t>
    </dgm:pt>
    <dgm:pt modelId="{BB79C81E-5D8D-4F97-B7D5-6201B73249DB}" type="sibTrans" cxnId="{B823C3BA-E1C8-45DD-96C3-927F45916D02}">
      <dgm:prSet/>
      <dgm:spPr/>
      <dgm:t>
        <a:bodyPr/>
        <a:lstStyle/>
        <a:p>
          <a:pPr algn="just"/>
          <a:endParaRPr lang="ru-RU"/>
        </a:p>
      </dgm:t>
    </dgm:pt>
    <dgm:pt modelId="{8EEC3513-F0EE-458C-A5CD-50D68069A6B0}">
      <dgm:prSet/>
      <dgm:spPr/>
      <dgm:t>
        <a:bodyPr/>
        <a:lstStyle/>
        <a:p>
          <a:pPr algn="just" rtl="0"/>
          <a:r>
            <a:rPr lang="ru-RU" smtClean="0"/>
            <a:t>Помощник начальника караула по службе караульных собак назначается из числа старших вожатых (вожатых) караульных собак.</a:t>
          </a:r>
          <a:endParaRPr lang="ru-RU"/>
        </a:p>
      </dgm:t>
    </dgm:pt>
    <dgm:pt modelId="{D6636B48-9184-4639-82AB-941108A30FEB}" type="parTrans" cxnId="{0F4B8EFF-5CC1-4A53-B1F1-79A58B44765F}">
      <dgm:prSet/>
      <dgm:spPr/>
      <dgm:t>
        <a:bodyPr/>
        <a:lstStyle/>
        <a:p>
          <a:pPr algn="just"/>
          <a:endParaRPr lang="ru-RU"/>
        </a:p>
      </dgm:t>
    </dgm:pt>
    <dgm:pt modelId="{10009245-B459-42B1-9196-F6EA03A04DAF}" type="sibTrans" cxnId="{0F4B8EFF-5CC1-4A53-B1F1-79A58B44765F}">
      <dgm:prSet/>
      <dgm:spPr/>
      <dgm:t>
        <a:bodyPr/>
        <a:lstStyle/>
        <a:p>
          <a:pPr algn="just"/>
          <a:endParaRPr lang="ru-RU"/>
        </a:p>
      </dgm:t>
    </dgm:pt>
    <dgm:pt modelId="{8D8DE945-DAA6-4C47-9AB6-4B5688AF473A}" type="pres">
      <dgm:prSet presAssocID="{18A1E26A-3112-4D9A-B6F6-860E6F2431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D8A639-A740-4636-919A-F3CC7AB86125}" type="pres">
      <dgm:prSet presAssocID="{F7616566-33C3-4C5A-B6F1-F5272FE8F52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EA0E1-48F7-4F34-9F6A-D7EE63064F9A}" type="pres">
      <dgm:prSet presAssocID="{FD657A26-E097-4755-BBF6-093EEB91B560}" presName="spacer" presStyleCnt="0"/>
      <dgm:spPr/>
    </dgm:pt>
    <dgm:pt modelId="{0E2D19A2-15E5-4DF5-BA2C-BF1AA3EBB214}" type="pres">
      <dgm:prSet presAssocID="{D3CF7099-FE66-436B-9925-AA89A238F7F5}" presName="parentText" presStyleLbl="node1" presStyleIdx="1" presStyleCnt="3" custScaleY="67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B9ACD-1EDD-43E7-A49F-84CFFBD7820B}" type="pres">
      <dgm:prSet presAssocID="{BB79C81E-5D8D-4F97-B7D5-6201B73249DB}" presName="spacer" presStyleCnt="0"/>
      <dgm:spPr/>
    </dgm:pt>
    <dgm:pt modelId="{B4F18BE8-ABEB-48C3-ABB6-9F625DC51631}" type="pres">
      <dgm:prSet presAssocID="{8EEC3513-F0EE-458C-A5CD-50D68069A6B0}" presName="parentText" presStyleLbl="node1" presStyleIdx="2" presStyleCnt="3" custScaleY="527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23B3D9-83B6-43B8-AAF0-943835F6D070}" type="presOf" srcId="{F7616566-33C3-4C5A-B6F1-F5272FE8F52C}" destId="{87D8A639-A740-4636-919A-F3CC7AB86125}" srcOrd="0" destOrd="0" presId="urn:microsoft.com/office/officeart/2005/8/layout/vList2"/>
    <dgm:cxn modelId="{78CEBC60-16BA-4E39-8580-9828CB3ED4B5}" type="presOf" srcId="{8EEC3513-F0EE-458C-A5CD-50D68069A6B0}" destId="{B4F18BE8-ABEB-48C3-ABB6-9F625DC51631}" srcOrd="0" destOrd="0" presId="urn:microsoft.com/office/officeart/2005/8/layout/vList2"/>
    <dgm:cxn modelId="{0F4B8EFF-5CC1-4A53-B1F1-79A58B44765F}" srcId="{18A1E26A-3112-4D9A-B6F6-860E6F243189}" destId="{8EEC3513-F0EE-458C-A5CD-50D68069A6B0}" srcOrd="2" destOrd="0" parTransId="{D6636B48-9184-4639-82AB-941108A30FEB}" sibTransId="{10009245-B459-42B1-9196-F6EA03A04DAF}"/>
    <dgm:cxn modelId="{9D5AB5E3-F6E7-4F53-A829-3050AE44742C}" type="presOf" srcId="{18A1E26A-3112-4D9A-B6F6-860E6F243189}" destId="{8D8DE945-DAA6-4C47-9AB6-4B5688AF473A}" srcOrd="0" destOrd="0" presId="urn:microsoft.com/office/officeart/2005/8/layout/vList2"/>
    <dgm:cxn modelId="{1DEF6EC0-61FC-4AE1-A65A-FC549029DDF4}" srcId="{18A1E26A-3112-4D9A-B6F6-860E6F243189}" destId="{F7616566-33C3-4C5A-B6F1-F5272FE8F52C}" srcOrd="0" destOrd="0" parTransId="{6EACB7FC-1BA9-4D87-8B3F-646A6A409EA1}" sibTransId="{FD657A26-E097-4755-BBF6-093EEB91B560}"/>
    <dgm:cxn modelId="{B823C3BA-E1C8-45DD-96C3-927F45916D02}" srcId="{18A1E26A-3112-4D9A-B6F6-860E6F243189}" destId="{D3CF7099-FE66-436B-9925-AA89A238F7F5}" srcOrd="1" destOrd="0" parTransId="{19DC356D-DB5B-4E9C-9738-121D091841D3}" sibTransId="{BB79C81E-5D8D-4F97-B7D5-6201B73249DB}"/>
    <dgm:cxn modelId="{45546082-AA7F-4E4E-8BB4-FA8016473927}" type="presOf" srcId="{D3CF7099-FE66-436B-9925-AA89A238F7F5}" destId="{0E2D19A2-15E5-4DF5-BA2C-BF1AA3EBB214}" srcOrd="0" destOrd="0" presId="urn:microsoft.com/office/officeart/2005/8/layout/vList2"/>
    <dgm:cxn modelId="{D83DEB8A-63AC-48DD-A58F-245A0E1A1C2D}" type="presParOf" srcId="{8D8DE945-DAA6-4C47-9AB6-4B5688AF473A}" destId="{87D8A639-A740-4636-919A-F3CC7AB86125}" srcOrd="0" destOrd="0" presId="urn:microsoft.com/office/officeart/2005/8/layout/vList2"/>
    <dgm:cxn modelId="{0CD60170-6BD8-4A12-A9F1-B7B178A795FA}" type="presParOf" srcId="{8D8DE945-DAA6-4C47-9AB6-4B5688AF473A}" destId="{254EA0E1-48F7-4F34-9F6A-D7EE63064F9A}" srcOrd="1" destOrd="0" presId="urn:microsoft.com/office/officeart/2005/8/layout/vList2"/>
    <dgm:cxn modelId="{63E48C50-001E-4EF4-A983-B94D8ECA18CB}" type="presParOf" srcId="{8D8DE945-DAA6-4C47-9AB6-4B5688AF473A}" destId="{0E2D19A2-15E5-4DF5-BA2C-BF1AA3EBB214}" srcOrd="2" destOrd="0" presId="urn:microsoft.com/office/officeart/2005/8/layout/vList2"/>
    <dgm:cxn modelId="{4A7D08AF-CB5F-4FAD-93D5-A3CFAB91489F}" type="presParOf" srcId="{8D8DE945-DAA6-4C47-9AB6-4B5688AF473A}" destId="{010B9ACD-1EDD-43E7-A49F-84CFFBD7820B}" srcOrd="3" destOrd="0" presId="urn:microsoft.com/office/officeart/2005/8/layout/vList2"/>
    <dgm:cxn modelId="{ED05DCFD-2F60-4793-BE4F-A53E1FD320BB}" type="presParOf" srcId="{8D8DE945-DAA6-4C47-9AB6-4B5688AF473A}" destId="{B4F18BE8-ABEB-48C3-ABB6-9F625DC5163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85F6B11-CECD-4712-83F0-C8EC94DD476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1FF6E7-76AF-496C-9EE6-77039F8A5A63}">
      <dgm:prSet custT="1"/>
      <dgm:spPr/>
      <dgm:t>
        <a:bodyPr/>
        <a:lstStyle/>
        <a:p>
          <a:pPr algn="just" rtl="0"/>
          <a:r>
            <a:rPr lang="ru-RU" sz="2000" smtClean="0"/>
            <a:t>Разводящие назначаются из числа сержантов (старшин) или ефрейторов (старших матросов), а в карауле при гауптвахте (в дисциплинарной воинской части) - из числа солдат, проходящих военную службу по контракту.</a:t>
          </a:r>
          <a:endParaRPr lang="ru-RU" sz="2000"/>
        </a:p>
      </dgm:t>
    </dgm:pt>
    <dgm:pt modelId="{2674421E-E932-4E4F-9A60-764B9D7A3B19}" type="parTrans" cxnId="{1812171A-7EC7-499D-BA31-91F594F0D967}">
      <dgm:prSet/>
      <dgm:spPr/>
      <dgm:t>
        <a:bodyPr/>
        <a:lstStyle/>
        <a:p>
          <a:pPr algn="just"/>
          <a:endParaRPr lang="ru-RU" sz="2000"/>
        </a:p>
      </dgm:t>
    </dgm:pt>
    <dgm:pt modelId="{C5706197-1563-4CEA-A33C-DA7F3B450353}" type="sibTrans" cxnId="{1812171A-7EC7-499D-BA31-91F594F0D967}">
      <dgm:prSet/>
      <dgm:spPr/>
      <dgm:t>
        <a:bodyPr/>
        <a:lstStyle/>
        <a:p>
          <a:pPr algn="just"/>
          <a:endParaRPr lang="ru-RU" sz="2000"/>
        </a:p>
      </dgm:t>
    </dgm:pt>
    <dgm:pt modelId="{3C5C52F3-87BC-4D05-870B-57E67713858E}">
      <dgm:prSet custT="1"/>
      <dgm:spPr/>
      <dgm:t>
        <a:bodyPr/>
        <a:lstStyle/>
        <a:p>
          <a:pPr algn="just" rtl="0"/>
          <a:r>
            <a:rPr lang="ru-RU" sz="2000" smtClean="0"/>
            <a:t>Число разводящих определяется в зависимости от количества и расположения постов с таким расчетом, чтобы каждый разводящий выставлял на посты не более пяти часовых, а следование на посты, смена часовых и возвращение в караульное помещение занимали не более одного часа.</a:t>
          </a:r>
          <a:endParaRPr lang="ru-RU" sz="2000"/>
        </a:p>
      </dgm:t>
    </dgm:pt>
    <dgm:pt modelId="{3662C6C1-7D84-48E9-9BE0-14ADDA867911}" type="parTrans" cxnId="{C3A9EF76-3375-4CB7-8479-D2C9B1823390}">
      <dgm:prSet/>
      <dgm:spPr/>
      <dgm:t>
        <a:bodyPr/>
        <a:lstStyle/>
        <a:p>
          <a:pPr algn="just"/>
          <a:endParaRPr lang="ru-RU" sz="2000"/>
        </a:p>
      </dgm:t>
    </dgm:pt>
    <dgm:pt modelId="{D7AE21ED-76B1-4B9A-B403-E6108B466200}" type="sibTrans" cxnId="{C3A9EF76-3375-4CB7-8479-D2C9B1823390}">
      <dgm:prSet/>
      <dgm:spPr/>
      <dgm:t>
        <a:bodyPr/>
        <a:lstStyle/>
        <a:p>
          <a:pPr algn="just"/>
          <a:endParaRPr lang="ru-RU" sz="2000"/>
        </a:p>
      </dgm:t>
    </dgm:pt>
    <dgm:pt modelId="{9C919233-4EDB-4702-8EC3-212062628727}">
      <dgm:prSet custT="1"/>
      <dgm:spPr/>
      <dgm:t>
        <a:bodyPr/>
        <a:lstStyle/>
        <a:p>
          <a:pPr algn="just" rtl="0"/>
          <a:r>
            <a:rPr lang="ru-RU" sz="2000" dirty="0" smtClean="0"/>
            <a:t>При назначении в караул нескольких разводящих они именуются: пер-вый разводящий, второй разводящий и т.д.</a:t>
          </a:r>
          <a:endParaRPr lang="ru-RU" sz="2000" dirty="0"/>
        </a:p>
      </dgm:t>
    </dgm:pt>
    <dgm:pt modelId="{C88F73A2-4DBC-4466-AAC3-5A0A0F8BD577}" type="parTrans" cxnId="{5FF2A933-DCD4-4FF4-8408-4FA27D95A229}">
      <dgm:prSet/>
      <dgm:spPr/>
      <dgm:t>
        <a:bodyPr/>
        <a:lstStyle/>
        <a:p>
          <a:pPr algn="just"/>
          <a:endParaRPr lang="ru-RU" sz="2000"/>
        </a:p>
      </dgm:t>
    </dgm:pt>
    <dgm:pt modelId="{4F29C2B1-BC2C-42F7-B888-7B7F30201804}" type="sibTrans" cxnId="{5FF2A933-DCD4-4FF4-8408-4FA27D95A229}">
      <dgm:prSet/>
      <dgm:spPr/>
      <dgm:t>
        <a:bodyPr/>
        <a:lstStyle/>
        <a:p>
          <a:pPr algn="just"/>
          <a:endParaRPr lang="ru-RU" sz="2000"/>
        </a:p>
      </dgm:t>
    </dgm:pt>
    <dgm:pt modelId="{F9150F3D-C763-4752-AD4F-99AC8558C6BA}">
      <dgm:prSet custT="1"/>
      <dgm:spPr/>
      <dgm:t>
        <a:bodyPr/>
        <a:lstStyle/>
        <a:p>
          <a:pPr algn="just" rtl="0"/>
          <a:r>
            <a:rPr lang="ru-RU" sz="2000" dirty="0" smtClean="0"/>
            <a:t>Если караулом охраняется один пост, разводящий может не назначаться, его обязанности исполняет начальник караула.</a:t>
          </a:r>
          <a:endParaRPr lang="ru-RU" sz="2000" dirty="0"/>
        </a:p>
      </dgm:t>
    </dgm:pt>
    <dgm:pt modelId="{A8C3ABB6-7FD5-4B63-8B00-521688AE8953}" type="parTrans" cxnId="{8F953240-D397-43E7-BD72-84B19BF760A4}">
      <dgm:prSet/>
      <dgm:spPr/>
      <dgm:t>
        <a:bodyPr/>
        <a:lstStyle/>
        <a:p>
          <a:pPr algn="just"/>
          <a:endParaRPr lang="ru-RU" sz="2000"/>
        </a:p>
      </dgm:t>
    </dgm:pt>
    <dgm:pt modelId="{A8F77F2A-0172-474F-9673-B37AD582E25C}" type="sibTrans" cxnId="{8F953240-D397-43E7-BD72-84B19BF760A4}">
      <dgm:prSet/>
      <dgm:spPr/>
      <dgm:t>
        <a:bodyPr/>
        <a:lstStyle/>
        <a:p>
          <a:pPr algn="just"/>
          <a:endParaRPr lang="ru-RU" sz="2000"/>
        </a:p>
      </dgm:t>
    </dgm:pt>
    <dgm:pt modelId="{62CCB11C-9C7A-4659-8C1A-59B77D1C3924}" type="pres">
      <dgm:prSet presAssocID="{285F6B11-CECD-4712-83F0-C8EC94DD476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01810EF-6F68-40AF-8763-392C8E0A1B45}" type="pres">
      <dgm:prSet presAssocID="{661FF6E7-76AF-496C-9EE6-77039F8A5A63}" presName="thickLine" presStyleLbl="alignNode1" presStyleIdx="0" presStyleCnt="4"/>
      <dgm:spPr/>
    </dgm:pt>
    <dgm:pt modelId="{3E3586F7-6FC6-4FC8-9E37-D0C119777EC5}" type="pres">
      <dgm:prSet presAssocID="{661FF6E7-76AF-496C-9EE6-77039F8A5A63}" presName="horz1" presStyleCnt="0"/>
      <dgm:spPr/>
    </dgm:pt>
    <dgm:pt modelId="{F58D99D7-0B16-42ED-A74A-0C025F6B24C9}" type="pres">
      <dgm:prSet presAssocID="{661FF6E7-76AF-496C-9EE6-77039F8A5A63}" presName="tx1" presStyleLbl="revTx" presStyleIdx="0" presStyleCnt="4"/>
      <dgm:spPr/>
      <dgm:t>
        <a:bodyPr/>
        <a:lstStyle/>
        <a:p>
          <a:endParaRPr lang="ru-RU"/>
        </a:p>
      </dgm:t>
    </dgm:pt>
    <dgm:pt modelId="{857382F1-844E-4A8B-AF4A-9C5D49ED3C0A}" type="pres">
      <dgm:prSet presAssocID="{661FF6E7-76AF-496C-9EE6-77039F8A5A63}" presName="vert1" presStyleCnt="0"/>
      <dgm:spPr/>
    </dgm:pt>
    <dgm:pt modelId="{FD325677-410B-41CB-A764-2955C5D7BF79}" type="pres">
      <dgm:prSet presAssocID="{3C5C52F3-87BC-4D05-870B-57E67713858E}" presName="thickLine" presStyleLbl="alignNode1" presStyleIdx="1" presStyleCnt="4"/>
      <dgm:spPr/>
    </dgm:pt>
    <dgm:pt modelId="{65F2DA33-BB60-473B-9A0D-4405DB27BB91}" type="pres">
      <dgm:prSet presAssocID="{3C5C52F3-87BC-4D05-870B-57E67713858E}" presName="horz1" presStyleCnt="0"/>
      <dgm:spPr/>
    </dgm:pt>
    <dgm:pt modelId="{98DA768B-5242-447C-9633-1E28D43A162F}" type="pres">
      <dgm:prSet presAssocID="{3C5C52F3-87BC-4D05-870B-57E67713858E}" presName="tx1" presStyleLbl="revTx" presStyleIdx="1" presStyleCnt="4"/>
      <dgm:spPr/>
      <dgm:t>
        <a:bodyPr/>
        <a:lstStyle/>
        <a:p>
          <a:endParaRPr lang="ru-RU"/>
        </a:p>
      </dgm:t>
    </dgm:pt>
    <dgm:pt modelId="{E01B0E3B-BA1A-4B2C-A9B3-FC824413A458}" type="pres">
      <dgm:prSet presAssocID="{3C5C52F3-87BC-4D05-870B-57E67713858E}" presName="vert1" presStyleCnt="0"/>
      <dgm:spPr/>
    </dgm:pt>
    <dgm:pt modelId="{8887F36C-A177-4B98-BA42-8AD2B5E4880D}" type="pres">
      <dgm:prSet presAssocID="{9C919233-4EDB-4702-8EC3-212062628727}" presName="thickLine" presStyleLbl="alignNode1" presStyleIdx="2" presStyleCnt="4"/>
      <dgm:spPr/>
    </dgm:pt>
    <dgm:pt modelId="{DA604F93-A194-4B8E-831C-B1B70A59D3F5}" type="pres">
      <dgm:prSet presAssocID="{9C919233-4EDB-4702-8EC3-212062628727}" presName="horz1" presStyleCnt="0"/>
      <dgm:spPr/>
    </dgm:pt>
    <dgm:pt modelId="{65E8E8BB-9000-4155-B30F-A7AEDAC838A7}" type="pres">
      <dgm:prSet presAssocID="{9C919233-4EDB-4702-8EC3-212062628727}" presName="tx1" presStyleLbl="revTx" presStyleIdx="2" presStyleCnt="4" custScaleY="74818"/>
      <dgm:spPr/>
      <dgm:t>
        <a:bodyPr/>
        <a:lstStyle/>
        <a:p>
          <a:endParaRPr lang="ru-RU"/>
        </a:p>
      </dgm:t>
    </dgm:pt>
    <dgm:pt modelId="{9010A33B-8D5B-4DFD-8F9E-58AD977C3499}" type="pres">
      <dgm:prSet presAssocID="{9C919233-4EDB-4702-8EC3-212062628727}" presName="vert1" presStyleCnt="0"/>
      <dgm:spPr/>
    </dgm:pt>
    <dgm:pt modelId="{D0EE776B-A825-406B-967C-A22B522F2548}" type="pres">
      <dgm:prSet presAssocID="{F9150F3D-C763-4752-AD4F-99AC8558C6BA}" presName="thickLine" presStyleLbl="alignNode1" presStyleIdx="3" presStyleCnt="4"/>
      <dgm:spPr/>
    </dgm:pt>
    <dgm:pt modelId="{2D3C29C0-3160-476C-9921-3E2DF9F650FD}" type="pres">
      <dgm:prSet presAssocID="{F9150F3D-C763-4752-AD4F-99AC8558C6BA}" presName="horz1" presStyleCnt="0"/>
      <dgm:spPr/>
    </dgm:pt>
    <dgm:pt modelId="{BED39412-9166-4D3E-986E-EB2ABE4B2E28}" type="pres">
      <dgm:prSet presAssocID="{F9150F3D-C763-4752-AD4F-99AC8558C6BA}" presName="tx1" presStyleLbl="revTx" presStyleIdx="3" presStyleCnt="4" custScaleY="70444"/>
      <dgm:spPr/>
      <dgm:t>
        <a:bodyPr/>
        <a:lstStyle/>
        <a:p>
          <a:endParaRPr lang="ru-RU"/>
        </a:p>
      </dgm:t>
    </dgm:pt>
    <dgm:pt modelId="{E5693A50-0F3D-4739-AA52-07DA0D8167D1}" type="pres">
      <dgm:prSet presAssocID="{F9150F3D-C763-4752-AD4F-99AC8558C6BA}" presName="vert1" presStyleCnt="0"/>
      <dgm:spPr/>
    </dgm:pt>
  </dgm:ptLst>
  <dgm:cxnLst>
    <dgm:cxn modelId="{F0F5E4C2-5A86-4CBF-B289-1E35D30178FB}" type="presOf" srcId="{9C919233-4EDB-4702-8EC3-212062628727}" destId="{65E8E8BB-9000-4155-B30F-A7AEDAC838A7}" srcOrd="0" destOrd="0" presId="urn:microsoft.com/office/officeart/2008/layout/LinedList"/>
    <dgm:cxn modelId="{57358FD5-B7C3-4679-A17A-B4701FEFC700}" type="presOf" srcId="{3C5C52F3-87BC-4D05-870B-57E67713858E}" destId="{98DA768B-5242-447C-9633-1E28D43A162F}" srcOrd="0" destOrd="0" presId="urn:microsoft.com/office/officeart/2008/layout/LinedList"/>
    <dgm:cxn modelId="{C3A9EF76-3375-4CB7-8479-D2C9B1823390}" srcId="{285F6B11-CECD-4712-83F0-C8EC94DD476B}" destId="{3C5C52F3-87BC-4D05-870B-57E67713858E}" srcOrd="1" destOrd="0" parTransId="{3662C6C1-7D84-48E9-9BE0-14ADDA867911}" sibTransId="{D7AE21ED-76B1-4B9A-B403-E6108B466200}"/>
    <dgm:cxn modelId="{5FF2A933-DCD4-4FF4-8408-4FA27D95A229}" srcId="{285F6B11-CECD-4712-83F0-C8EC94DD476B}" destId="{9C919233-4EDB-4702-8EC3-212062628727}" srcOrd="2" destOrd="0" parTransId="{C88F73A2-4DBC-4466-AAC3-5A0A0F8BD577}" sibTransId="{4F29C2B1-BC2C-42F7-B888-7B7F30201804}"/>
    <dgm:cxn modelId="{8F953240-D397-43E7-BD72-84B19BF760A4}" srcId="{285F6B11-CECD-4712-83F0-C8EC94DD476B}" destId="{F9150F3D-C763-4752-AD4F-99AC8558C6BA}" srcOrd="3" destOrd="0" parTransId="{A8C3ABB6-7FD5-4B63-8B00-521688AE8953}" sibTransId="{A8F77F2A-0172-474F-9673-B37AD582E25C}"/>
    <dgm:cxn modelId="{67DA0B2C-5D6B-4E16-9B8B-FC0624BD082C}" type="presOf" srcId="{661FF6E7-76AF-496C-9EE6-77039F8A5A63}" destId="{F58D99D7-0B16-42ED-A74A-0C025F6B24C9}" srcOrd="0" destOrd="0" presId="urn:microsoft.com/office/officeart/2008/layout/LinedList"/>
    <dgm:cxn modelId="{1812171A-7EC7-499D-BA31-91F594F0D967}" srcId="{285F6B11-CECD-4712-83F0-C8EC94DD476B}" destId="{661FF6E7-76AF-496C-9EE6-77039F8A5A63}" srcOrd="0" destOrd="0" parTransId="{2674421E-E932-4E4F-9A60-764B9D7A3B19}" sibTransId="{C5706197-1563-4CEA-A33C-DA7F3B450353}"/>
    <dgm:cxn modelId="{042864EB-7A7A-4A48-8512-A951F7EB316F}" type="presOf" srcId="{285F6B11-CECD-4712-83F0-C8EC94DD476B}" destId="{62CCB11C-9C7A-4659-8C1A-59B77D1C3924}" srcOrd="0" destOrd="0" presId="urn:microsoft.com/office/officeart/2008/layout/LinedList"/>
    <dgm:cxn modelId="{258FFD8C-7235-4886-B7A1-DF6EAF0BEEB6}" type="presOf" srcId="{F9150F3D-C763-4752-AD4F-99AC8558C6BA}" destId="{BED39412-9166-4D3E-986E-EB2ABE4B2E28}" srcOrd="0" destOrd="0" presId="urn:microsoft.com/office/officeart/2008/layout/LinedList"/>
    <dgm:cxn modelId="{ACAF68D0-405A-4F11-889F-A4B3B8642314}" type="presParOf" srcId="{62CCB11C-9C7A-4659-8C1A-59B77D1C3924}" destId="{401810EF-6F68-40AF-8763-392C8E0A1B45}" srcOrd="0" destOrd="0" presId="urn:microsoft.com/office/officeart/2008/layout/LinedList"/>
    <dgm:cxn modelId="{EAD8FAFC-8F95-461B-BD97-E43F53359159}" type="presParOf" srcId="{62CCB11C-9C7A-4659-8C1A-59B77D1C3924}" destId="{3E3586F7-6FC6-4FC8-9E37-D0C119777EC5}" srcOrd="1" destOrd="0" presId="urn:microsoft.com/office/officeart/2008/layout/LinedList"/>
    <dgm:cxn modelId="{7EE28943-D443-409A-BBD3-8F734228B257}" type="presParOf" srcId="{3E3586F7-6FC6-4FC8-9E37-D0C119777EC5}" destId="{F58D99D7-0B16-42ED-A74A-0C025F6B24C9}" srcOrd="0" destOrd="0" presId="urn:microsoft.com/office/officeart/2008/layout/LinedList"/>
    <dgm:cxn modelId="{2ACACAA3-F546-43A6-A024-B33BF11BD9E0}" type="presParOf" srcId="{3E3586F7-6FC6-4FC8-9E37-D0C119777EC5}" destId="{857382F1-844E-4A8B-AF4A-9C5D49ED3C0A}" srcOrd="1" destOrd="0" presId="urn:microsoft.com/office/officeart/2008/layout/LinedList"/>
    <dgm:cxn modelId="{058AEE58-D48A-40AF-B671-F5C740780ECC}" type="presParOf" srcId="{62CCB11C-9C7A-4659-8C1A-59B77D1C3924}" destId="{FD325677-410B-41CB-A764-2955C5D7BF79}" srcOrd="2" destOrd="0" presId="urn:microsoft.com/office/officeart/2008/layout/LinedList"/>
    <dgm:cxn modelId="{46448414-1CC0-49B7-AA4F-D690409A2434}" type="presParOf" srcId="{62CCB11C-9C7A-4659-8C1A-59B77D1C3924}" destId="{65F2DA33-BB60-473B-9A0D-4405DB27BB91}" srcOrd="3" destOrd="0" presId="urn:microsoft.com/office/officeart/2008/layout/LinedList"/>
    <dgm:cxn modelId="{28EA09B9-7319-4EBE-A5C7-E8510060F875}" type="presParOf" srcId="{65F2DA33-BB60-473B-9A0D-4405DB27BB91}" destId="{98DA768B-5242-447C-9633-1E28D43A162F}" srcOrd="0" destOrd="0" presId="urn:microsoft.com/office/officeart/2008/layout/LinedList"/>
    <dgm:cxn modelId="{9117CE0F-AC62-442B-9CFF-BD2055F18EBD}" type="presParOf" srcId="{65F2DA33-BB60-473B-9A0D-4405DB27BB91}" destId="{E01B0E3B-BA1A-4B2C-A9B3-FC824413A458}" srcOrd="1" destOrd="0" presId="urn:microsoft.com/office/officeart/2008/layout/LinedList"/>
    <dgm:cxn modelId="{D5E932B0-0240-44A4-969D-B6EF5CBAA686}" type="presParOf" srcId="{62CCB11C-9C7A-4659-8C1A-59B77D1C3924}" destId="{8887F36C-A177-4B98-BA42-8AD2B5E4880D}" srcOrd="4" destOrd="0" presId="urn:microsoft.com/office/officeart/2008/layout/LinedList"/>
    <dgm:cxn modelId="{E618D85D-F8A4-4085-8281-C7250211C1FF}" type="presParOf" srcId="{62CCB11C-9C7A-4659-8C1A-59B77D1C3924}" destId="{DA604F93-A194-4B8E-831C-B1B70A59D3F5}" srcOrd="5" destOrd="0" presId="urn:microsoft.com/office/officeart/2008/layout/LinedList"/>
    <dgm:cxn modelId="{F83F2BF1-CD5E-411C-9CBE-34B2155208E6}" type="presParOf" srcId="{DA604F93-A194-4B8E-831C-B1B70A59D3F5}" destId="{65E8E8BB-9000-4155-B30F-A7AEDAC838A7}" srcOrd="0" destOrd="0" presId="urn:microsoft.com/office/officeart/2008/layout/LinedList"/>
    <dgm:cxn modelId="{1CA6EEDE-258E-4FE9-BEF3-D1DA8584B0FA}" type="presParOf" srcId="{DA604F93-A194-4B8E-831C-B1B70A59D3F5}" destId="{9010A33B-8D5B-4DFD-8F9E-58AD977C3499}" srcOrd="1" destOrd="0" presId="urn:microsoft.com/office/officeart/2008/layout/LinedList"/>
    <dgm:cxn modelId="{307F384A-85F9-47D1-8494-8C1892B73111}" type="presParOf" srcId="{62CCB11C-9C7A-4659-8C1A-59B77D1C3924}" destId="{D0EE776B-A825-406B-967C-A22B522F2548}" srcOrd="6" destOrd="0" presId="urn:microsoft.com/office/officeart/2008/layout/LinedList"/>
    <dgm:cxn modelId="{D8DC8C5A-B666-4341-BB11-9C5F439E40F8}" type="presParOf" srcId="{62CCB11C-9C7A-4659-8C1A-59B77D1C3924}" destId="{2D3C29C0-3160-476C-9921-3E2DF9F650FD}" srcOrd="7" destOrd="0" presId="urn:microsoft.com/office/officeart/2008/layout/LinedList"/>
    <dgm:cxn modelId="{12DE0617-B8C6-4B0C-A405-B90190596A94}" type="presParOf" srcId="{2D3C29C0-3160-476C-9921-3E2DF9F650FD}" destId="{BED39412-9166-4D3E-986E-EB2ABE4B2E28}" srcOrd="0" destOrd="0" presId="urn:microsoft.com/office/officeart/2008/layout/LinedList"/>
    <dgm:cxn modelId="{3D79A660-DE9E-4468-982E-9736F97F8756}" type="presParOf" srcId="{2D3C29C0-3160-476C-9921-3E2DF9F650FD}" destId="{E5693A50-0F3D-4739-AA52-07DA0D8167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CADDC0-FBFE-4309-B344-3DBE5560E76E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6C44D75-62AC-4C6A-A164-059A92E82593}">
      <dgm:prSet/>
      <dgm:spPr/>
      <dgm:t>
        <a:bodyPr/>
        <a:lstStyle/>
        <a:p>
          <a:pPr algn="just" rtl="0"/>
          <a:r>
            <a:rPr lang="ru-RU" smtClean="0"/>
            <a:t>Для охраны и обороны особо важных (специальных) объектов Вооруженных Сил могут назначаться дежурные смены по охране и обороне. Порядок организации дежурства и особенности несения службы дежурными сменами по охране и обороне указанных объектов определяются Министром обороны Российской Федерации.</a:t>
          </a:r>
          <a:endParaRPr lang="ru-RU"/>
        </a:p>
      </dgm:t>
    </dgm:pt>
    <dgm:pt modelId="{F17DDA3B-AB8C-4A8D-B0DC-9A522648C5B0}" type="parTrans" cxnId="{CFF79F85-711D-4202-AA8D-78ACADFBC36C}">
      <dgm:prSet/>
      <dgm:spPr/>
      <dgm:t>
        <a:bodyPr/>
        <a:lstStyle/>
        <a:p>
          <a:pPr algn="just"/>
          <a:endParaRPr lang="ru-RU"/>
        </a:p>
      </dgm:t>
    </dgm:pt>
    <dgm:pt modelId="{94B6EC2D-BF25-4E23-89EC-2DB106C64542}" type="sibTrans" cxnId="{CFF79F85-711D-4202-AA8D-78ACADFBC36C}">
      <dgm:prSet/>
      <dgm:spPr/>
      <dgm:t>
        <a:bodyPr/>
        <a:lstStyle/>
        <a:p>
          <a:pPr algn="just"/>
          <a:endParaRPr lang="ru-RU"/>
        </a:p>
      </dgm:t>
    </dgm:pt>
    <dgm:pt modelId="{4D2F019F-B6CE-4AAB-A044-39992F6BFB25}">
      <dgm:prSet/>
      <dgm:spPr/>
      <dgm:t>
        <a:bodyPr/>
        <a:lstStyle/>
        <a:p>
          <a:pPr algn="just" rtl="0"/>
          <a:r>
            <a:rPr lang="ru-RU" smtClean="0"/>
            <a:t>Гарнизонные караулы подчиняются начальнику гарнизона, помощнику начальника гарнизона по организации гарнизонной службы, дежурному по гарнизону и его помощнику, если помощник дежурного по гарнизону - офицер. Караул при гауптвахте подчиняется также военному коменданту гарнизона, его заместителю, дежурному по военной комендатуре и начальнику гауптвахты.</a:t>
          </a:r>
          <a:endParaRPr lang="ru-RU"/>
        </a:p>
      </dgm:t>
    </dgm:pt>
    <dgm:pt modelId="{4BE535DD-06F7-46F9-885D-C988EA9DF883}" type="parTrans" cxnId="{3AD9F2AA-9C4C-4F6E-8A20-35FE209C7915}">
      <dgm:prSet/>
      <dgm:spPr/>
      <dgm:t>
        <a:bodyPr/>
        <a:lstStyle/>
        <a:p>
          <a:pPr algn="just"/>
          <a:endParaRPr lang="ru-RU"/>
        </a:p>
      </dgm:t>
    </dgm:pt>
    <dgm:pt modelId="{98A119CB-8EAF-4E99-A9C5-240AB51A2A4A}" type="sibTrans" cxnId="{3AD9F2AA-9C4C-4F6E-8A20-35FE209C7915}">
      <dgm:prSet/>
      <dgm:spPr/>
      <dgm:t>
        <a:bodyPr/>
        <a:lstStyle/>
        <a:p>
          <a:pPr algn="just"/>
          <a:endParaRPr lang="ru-RU"/>
        </a:p>
      </dgm:t>
    </dgm:pt>
    <dgm:pt modelId="{07FA0882-3383-4240-A5C2-C82073729D90}">
      <dgm:prSet/>
      <dgm:spPr/>
      <dgm:t>
        <a:bodyPr/>
        <a:lstStyle/>
        <a:p>
          <a:pPr algn="just" rtl="0"/>
          <a:r>
            <a:rPr lang="ru-RU" dirty="0" smtClean="0"/>
            <a:t>Внутренние (корабельные) караулы подчиняются командиру воинской части (корабля), дежурному по воинской чаи (кораблю) и его помощнику, если помощник дежурного по воинской части (кораблю) - офицер.</a:t>
          </a:r>
          <a:endParaRPr lang="ru-RU" dirty="0"/>
        </a:p>
      </dgm:t>
    </dgm:pt>
    <dgm:pt modelId="{A03A386B-B708-429B-A087-0C59C6F6458D}" type="parTrans" cxnId="{E1883212-882B-42E3-B88A-ACD869E1DA9C}">
      <dgm:prSet/>
      <dgm:spPr/>
      <dgm:t>
        <a:bodyPr/>
        <a:lstStyle/>
        <a:p>
          <a:pPr algn="just"/>
          <a:endParaRPr lang="ru-RU"/>
        </a:p>
      </dgm:t>
    </dgm:pt>
    <dgm:pt modelId="{232E9B5D-4997-4EB7-A9C3-E930FB7D86DF}" type="sibTrans" cxnId="{E1883212-882B-42E3-B88A-ACD869E1DA9C}">
      <dgm:prSet/>
      <dgm:spPr/>
      <dgm:t>
        <a:bodyPr/>
        <a:lstStyle/>
        <a:p>
          <a:pPr algn="just"/>
          <a:endParaRPr lang="ru-RU"/>
        </a:p>
      </dgm:t>
    </dgm:pt>
    <dgm:pt modelId="{3CDC63C8-709D-41A6-AC21-931514233CDA}" type="pres">
      <dgm:prSet presAssocID="{02CADDC0-FBFE-4309-B344-3DBE5560E76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4B600D2-6A63-415F-8B12-9654D5140B5D}" type="pres">
      <dgm:prSet presAssocID="{36C44D75-62AC-4C6A-A164-059A92E82593}" presName="thickLine" presStyleLbl="alignNode1" presStyleIdx="0" presStyleCnt="3"/>
      <dgm:spPr/>
    </dgm:pt>
    <dgm:pt modelId="{D9E7C80E-5AD8-454F-8A92-4383CF5D789C}" type="pres">
      <dgm:prSet presAssocID="{36C44D75-62AC-4C6A-A164-059A92E82593}" presName="horz1" presStyleCnt="0"/>
      <dgm:spPr/>
    </dgm:pt>
    <dgm:pt modelId="{4CC21B39-7EED-4714-942C-FB0BCFBDC0E2}" type="pres">
      <dgm:prSet presAssocID="{36C44D75-62AC-4C6A-A164-059A92E82593}" presName="tx1" presStyleLbl="revTx" presStyleIdx="0" presStyleCnt="3"/>
      <dgm:spPr/>
      <dgm:t>
        <a:bodyPr/>
        <a:lstStyle/>
        <a:p>
          <a:endParaRPr lang="ru-RU"/>
        </a:p>
      </dgm:t>
    </dgm:pt>
    <dgm:pt modelId="{F6AB7DF9-28BE-4F1E-B892-BFD57F6EE118}" type="pres">
      <dgm:prSet presAssocID="{36C44D75-62AC-4C6A-A164-059A92E82593}" presName="vert1" presStyleCnt="0"/>
      <dgm:spPr/>
    </dgm:pt>
    <dgm:pt modelId="{6F28552B-2DA2-4185-BBD3-F90A23EB6144}" type="pres">
      <dgm:prSet presAssocID="{4D2F019F-B6CE-4AAB-A044-39992F6BFB25}" presName="thickLine" presStyleLbl="alignNode1" presStyleIdx="1" presStyleCnt="3"/>
      <dgm:spPr/>
    </dgm:pt>
    <dgm:pt modelId="{DEC7AF7E-DBB8-4C3C-B40D-A14461F6D17A}" type="pres">
      <dgm:prSet presAssocID="{4D2F019F-B6CE-4AAB-A044-39992F6BFB25}" presName="horz1" presStyleCnt="0"/>
      <dgm:spPr/>
    </dgm:pt>
    <dgm:pt modelId="{965AEDA7-F881-4596-AC5F-7D241F254E00}" type="pres">
      <dgm:prSet presAssocID="{4D2F019F-B6CE-4AAB-A044-39992F6BFB25}" presName="tx1" presStyleLbl="revTx" presStyleIdx="1" presStyleCnt="3"/>
      <dgm:spPr/>
      <dgm:t>
        <a:bodyPr/>
        <a:lstStyle/>
        <a:p>
          <a:endParaRPr lang="ru-RU"/>
        </a:p>
      </dgm:t>
    </dgm:pt>
    <dgm:pt modelId="{BDAF756B-8715-41CC-8AFA-56D4D1D7838F}" type="pres">
      <dgm:prSet presAssocID="{4D2F019F-B6CE-4AAB-A044-39992F6BFB25}" presName="vert1" presStyleCnt="0"/>
      <dgm:spPr/>
    </dgm:pt>
    <dgm:pt modelId="{94E661F2-97FF-46FD-B761-A8202E378A03}" type="pres">
      <dgm:prSet presAssocID="{07FA0882-3383-4240-A5C2-C82073729D90}" presName="thickLine" presStyleLbl="alignNode1" presStyleIdx="2" presStyleCnt="3"/>
      <dgm:spPr/>
    </dgm:pt>
    <dgm:pt modelId="{B3F49DAA-4FE8-4162-800D-2F353F014439}" type="pres">
      <dgm:prSet presAssocID="{07FA0882-3383-4240-A5C2-C82073729D90}" presName="horz1" presStyleCnt="0"/>
      <dgm:spPr/>
    </dgm:pt>
    <dgm:pt modelId="{C9D95D75-3B0A-4182-BDD2-1AD4D4761129}" type="pres">
      <dgm:prSet presAssocID="{07FA0882-3383-4240-A5C2-C82073729D90}" presName="tx1" presStyleLbl="revTx" presStyleIdx="2" presStyleCnt="3" custScaleY="83120"/>
      <dgm:spPr/>
      <dgm:t>
        <a:bodyPr/>
        <a:lstStyle/>
        <a:p>
          <a:endParaRPr lang="ru-RU"/>
        </a:p>
      </dgm:t>
    </dgm:pt>
    <dgm:pt modelId="{AA0EC87A-A510-443F-9985-49133F0D8AAA}" type="pres">
      <dgm:prSet presAssocID="{07FA0882-3383-4240-A5C2-C82073729D90}" presName="vert1" presStyleCnt="0"/>
      <dgm:spPr/>
    </dgm:pt>
  </dgm:ptLst>
  <dgm:cxnLst>
    <dgm:cxn modelId="{82BFDF97-9C07-4BA8-8DA6-1ABDC173A3B4}" type="presOf" srcId="{4D2F019F-B6CE-4AAB-A044-39992F6BFB25}" destId="{965AEDA7-F881-4596-AC5F-7D241F254E00}" srcOrd="0" destOrd="0" presId="urn:microsoft.com/office/officeart/2008/layout/LinedList"/>
    <dgm:cxn modelId="{3AD9F2AA-9C4C-4F6E-8A20-35FE209C7915}" srcId="{02CADDC0-FBFE-4309-B344-3DBE5560E76E}" destId="{4D2F019F-B6CE-4AAB-A044-39992F6BFB25}" srcOrd="1" destOrd="0" parTransId="{4BE535DD-06F7-46F9-885D-C988EA9DF883}" sibTransId="{98A119CB-8EAF-4E99-A9C5-240AB51A2A4A}"/>
    <dgm:cxn modelId="{254F8B88-F2E5-4528-8682-5299BF5C5800}" type="presOf" srcId="{07FA0882-3383-4240-A5C2-C82073729D90}" destId="{C9D95D75-3B0A-4182-BDD2-1AD4D4761129}" srcOrd="0" destOrd="0" presId="urn:microsoft.com/office/officeart/2008/layout/LinedList"/>
    <dgm:cxn modelId="{E1883212-882B-42E3-B88A-ACD869E1DA9C}" srcId="{02CADDC0-FBFE-4309-B344-3DBE5560E76E}" destId="{07FA0882-3383-4240-A5C2-C82073729D90}" srcOrd="2" destOrd="0" parTransId="{A03A386B-B708-429B-A087-0C59C6F6458D}" sibTransId="{232E9B5D-4997-4EB7-A9C3-E930FB7D86DF}"/>
    <dgm:cxn modelId="{FB694637-3A06-4DF8-B4D4-382CF2CC1A7D}" type="presOf" srcId="{02CADDC0-FBFE-4309-B344-3DBE5560E76E}" destId="{3CDC63C8-709D-41A6-AC21-931514233CDA}" srcOrd="0" destOrd="0" presId="urn:microsoft.com/office/officeart/2008/layout/LinedList"/>
    <dgm:cxn modelId="{460EC901-0D7A-4837-B2D2-A8DF6540B9B5}" type="presOf" srcId="{36C44D75-62AC-4C6A-A164-059A92E82593}" destId="{4CC21B39-7EED-4714-942C-FB0BCFBDC0E2}" srcOrd="0" destOrd="0" presId="urn:microsoft.com/office/officeart/2008/layout/LinedList"/>
    <dgm:cxn modelId="{CFF79F85-711D-4202-AA8D-78ACADFBC36C}" srcId="{02CADDC0-FBFE-4309-B344-3DBE5560E76E}" destId="{36C44D75-62AC-4C6A-A164-059A92E82593}" srcOrd="0" destOrd="0" parTransId="{F17DDA3B-AB8C-4A8D-B0DC-9A522648C5B0}" sibTransId="{94B6EC2D-BF25-4E23-89EC-2DB106C64542}"/>
    <dgm:cxn modelId="{83625A45-742E-4A8D-AD6C-2D9B429EE3A6}" type="presParOf" srcId="{3CDC63C8-709D-41A6-AC21-931514233CDA}" destId="{44B600D2-6A63-415F-8B12-9654D5140B5D}" srcOrd="0" destOrd="0" presId="urn:microsoft.com/office/officeart/2008/layout/LinedList"/>
    <dgm:cxn modelId="{B43449D6-BDE8-4737-BB8A-13B9E76D5B49}" type="presParOf" srcId="{3CDC63C8-709D-41A6-AC21-931514233CDA}" destId="{D9E7C80E-5AD8-454F-8A92-4383CF5D789C}" srcOrd="1" destOrd="0" presId="urn:microsoft.com/office/officeart/2008/layout/LinedList"/>
    <dgm:cxn modelId="{83535E60-FA49-4F80-88BB-F1AA73B3581B}" type="presParOf" srcId="{D9E7C80E-5AD8-454F-8A92-4383CF5D789C}" destId="{4CC21B39-7EED-4714-942C-FB0BCFBDC0E2}" srcOrd="0" destOrd="0" presId="urn:microsoft.com/office/officeart/2008/layout/LinedList"/>
    <dgm:cxn modelId="{618028A0-A8E7-435D-9AB1-E6495D86DD59}" type="presParOf" srcId="{D9E7C80E-5AD8-454F-8A92-4383CF5D789C}" destId="{F6AB7DF9-28BE-4F1E-B892-BFD57F6EE118}" srcOrd="1" destOrd="0" presId="urn:microsoft.com/office/officeart/2008/layout/LinedList"/>
    <dgm:cxn modelId="{4B7D0749-7C86-4983-80AB-36899CC288EE}" type="presParOf" srcId="{3CDC63C8-709D-41A6-AC21-931514233CDA}" destId="{6F28552B-2DA2-4185-BBD3-F90A23EB6144}" srcOrd="2" destOrd="0" presId="urn:microsoft.com/office/officeart/2008/layout/LinedList"/>
    <dgm:cxn modelId="{1D4E2779-C9DD-4A7B-95B5-F0B1648F1BA3}" type="presParOf" srcId="{3CDC63C8-709D-41A6-AC21-931514233CDA}" destId="{DEC7AF7E-DBB8-4C3C-B40D-A14461F6D17A}" srcOrd="3" destOrd="0" presId="urn:microsoft.com/office/officeart/2008/layout/LinedList"/>
    <dgm:cxn modelId="{A3A1ED84-BBDE-4566-8658-1BAA89471A5A}" type="presParOf" srcId="{DEC7AF7E-DBB8-4C3C-B40D-A14461F6D17A}" destId="{965AEDA7-F881-4596-AC5F-7D241F254E00}" srcOrd="0" destOrd="0" presId="urn:microsoft.com/office/officeart/2008/layout/LinedList"/>
    <dgm:cxn modelId="{2D797B45-879B-415A-A0CC-7B75F222354D}" type="presParOf" srcId="{DEC7AF7E-DBB8-4C3C-B40D-A14461F6D17A}" destId="{BDAF756B-8715-41CC-8AFA-56D4D1D7838F}" srcOrd="1" destOrd="0" presId="urn:microsoft.com/office/officeart/2008/layout/LinedList"/>
    <dgm:cxn modelId="{1526860C-8DCC-4F21-BD87-3A2DD8DCD28F}" type="presParOf" srcId="{3CDC63C8-709D-41A6-AC21-931514233CDA}" destId="{94E661F2-97FF-46FD-B761-A8202E378A03}" srcOrd="4" destOrd="0" presId="urn:microsoft.com/office/officeart/2008/layout/LinedList"/>
    <dgm:cxn modelId="{7B36B0B5-67E4-4AB7-B409-44C2E9E1582B}" type="presParOf" srcId="{3CDC63C8-709D-41A6-AC21-931514233CDA}" destId="{B3F49DAA-4FE8-4162-800D-2F353F014439}" srcOrd="5" destOrd="0" presId="urn:microsoft.com/office/officeart/2008/layout/LinedList"/>
    <dgm:cxn modelId="{0E53556D-ED18-4233-8B53-99160DCAD796}" type="presParOf" srcId="{B3F49DAA-4FE8-4162-800D-2F353F014439}" destId="{C9D95D75-3B0A-4182-BDD2-1AD4D4761129}" srcOrd="0" destOrd="0" presId="urn:microsoft.com/office/officeart/2008/layout/LinedList"/>
    <dgm:cxn modelId="{8B8232BB-6F7F-4E6A-8A98-A6890226349E}" type="presParOf" srcId="{B3F49DAA-4FE8-4162-800D-2F353F014439}" destId="{AA0EC87A-A510-443F-9985-49133F0D8A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76F1C0-DE47-4367-8121-A99D6419F42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0B1AD48-7003-4016-A294-342A5BA231EF}">
      <dgm:prSet/>
      <dgm:spPr/>
      <dgm:t>
        <a:bodyPr/>
        <a:lstStyle/>
        <a:p>
          <a:pPr algn="just" rtl="0"/>
          <a:r>
            <a:rPr lang="ru-RU" smtClean="0"/>
            <a:t>Караулы переходят в подчинение указанным лицам с момента подачи во время развода команды "Смирно" для встречи дежурного по гарнизону (военной комендатуре, воинской части), кораблю, а выходят из их подчинения с момента подачи начальником караула команды "Шагом - марш" для следования в свою воинскую часть (военную комендатуру, подразделение) после смены.</a:t>
          </a:r>
          <a:endParaRPr lang="ru-RU"/>
        </a:p>
      </dgm:t>
    </dgm:pt>
    <dgm:pt modelId="{A71A7914-C569-4145-814B-D3D987DA3741}" type="parTrans" cxnId="{82FAA58E-13A5-4756-88A7-7A4A104D6DBD}">
      <dgm:prSet/>
      <dgm:spPr/>
      <dgm:t>
        <a:bodyPr/>
        <a:lstStyle/>
        <a:p>
          <a:pPr algn="just"/>
          <a:endParaRPr lang="ru-RU"/>
        </a:p>
      </dgm:t>
    </dgm:pt>
    <dgm:pt modelId="{912D7999-6F3B-4D2E-9C06-C82C6090A9DC}" type="sibTrans" cxnId="{82FAA58E-13A5-4756-88A7-7A4A104D6DBD}">
      <dgm:prSet/>
      <dgm:spPr/>
      <dgm:t>
        <a:bodyPr/>
        <a:lstStyle/>
        <a:p>
          <a:pPr algn="just"/>
          <a:endParaRPr lang="ru-RU"/>
        </a:p>
      </dgm:t>
    </dgm:pt>
    <dgm:pt modelId="{53847DB4-43B1-49A1-8F14-003E0B9A39F7}">
      <dgm:prSet/>
      <dgm:spPr/>
      <dgm:t>
        <a:bodyPr/>
        <a:lstStyle/>
        <a:p>
          <a:pPr algn="just" rtl="0"/>
          <a:r>
            <a:rPr lang="ru-RU" smtClean="0"/>
            <a:t>В состав караула назначаются: начальник караула, караульные по числу постов и смен, разводящие, а при необходимости помощник начальника караула, помощник начальника караула (оператор) по техническим средствам охраны или смена операторов (два-три человека, один из которых может быть назначен помощником начальника караула по техническим средствам охраны), помощник начальника караула по службе караульных собак, вожатые караульных собак и водители транспортных средств.</a:t>
          </a:r>
          <a:endParaRPr lang="ru-RU"/>
        </a:p>
      </dgm:t>
    </dgm:pt>
    <dgm:pt modelId="{AFCBEF06-17AC-4225-AD4A-6C0A95EE29C0}" type="parTrans" cxnId="{16BEF728-8E34-4D9C-A183-44206F77F644}">
      <dgm:prSet/>
      <dgm:spPr/>
      <dgm:t>
        <a:bodyPr/>
        <a:lstStyle/>
        <a:p>
          <a:pPr algn="just"/>
          <a:endParaRPr lang="ru-RU"/>
        </a:p>
      </dgm:t>
    </dgm:pt>
    <dgm:pt modelId="{D5ADE53C-880D-49CA-A0E5-99792727FC44}" type="sibTrans" cxnId="{16BEF728-8E34-4D9C-A183-44206F77F644}">
      <dgm:prSet/>
      <dgm:spPr/>
      <dgm:t>
        <a:bodyPr/>
        <a:lstStyle/>
        <a:p>
          <a:pPr algn="just"/>
          <a:endParaRPr lang="ru-RU"/>
        </a:p>
      </dgm:t>
    </dgm:pt>
    <dgm:pt modelId="{E1001713-A48A-4235-BCD1-EA15B986D961}" type="pres">
      <dgm:prSet presAssocID="{C176F1C0-DE47-4367-8121-A99D6419F42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CC79FD-09C3-4A1C-A871-9A941BCA6596}" type="pres">
      <dgm:prSet presAssocID="{E0B1AD48-7003-4016-A294-342A5BA231EF}" presName="thickLine" presStyleLbl="alignNode1" presStyleIdx="0" presStyleCnt="2"/>
      <dgm:spPr/>
    </dgm:pt>
    <dgm:pt modelId="{01DFC5FD-B2DB-4322-B30B-6DE413363B00}" type="pres">
      <dgm:prSet presAssocID="{E0B1AD48-7003-4016-A294-342A5BA231EF}" presName="horz1" presStyleCnt="0"/>
      <dgm:spPr/>
    </dgm:pt>
    <dgm:pt modelId="{9BCA8C19-3226-4E07-A8EB-299635316B03}" type="pres">
      <dgm:prSet presAssocID="{E0B1AD48-7003-4016-A294-342A5BA231EF}" presName="tx1" presStyleLbl="revTx" presStyleIdx="0" presStyleCnt="2"/>
      <dgm:spPr/>
      <dgm:t>
        <a:bodyPr/>
        <a:lstStyle/>
        <a:p>
          <a:endParaRPr lang="ru-RU"/>
        </a:p>
      </dgm:t>
    </dgm:pt>
    <dgm:pt modelId="{F42F6D80-6641-4DC3-B12D-31B0D6B8E52F}" type="pres">
      <dgm:prSet presAssocID="{E0B1AD48-7003-4016-A294-342A5BA231EF}" presName="vert1" presStyleCnt="0"/>
      <dgm:spPr/>
    </dgm:pt>
    <dgm:pt modelId="{9FA2EF17-F62F-4680-835C-CC0783960D56}" type="pres">
      <dgm:prSet presAssocID="{53847DB4-43B1-49A1-8F14-003E0B9A39F7}" presName="thickLine" presStyleLbl="alignNode1" presStyleIdx="1" presStyleCnt="2"/>
      <dgm:spPr/>
    </dgm:pt>
    <dgm:pt modelId="{7DA59335-73B1-4B89-9E3E-42EC1FCD27FB}" type="pres">
      <dgm:prSet presAssocID="{53847DB4-43B1-49A1-8F14-003E0B9A39F7}" presName="horz1" presStyleCnt="0"/>
      <dgm:spPr/>
    </dgm:pt>
    <dgm:pt modelId="{D88A4AC6-C01E-438C-98B2-F5C17F7BC7B1}" type="pres">
      <dgm:prSet presAssocID="{53847DB4-43B1-49A1-8F14-003E0B9A39F7}" presName="tx1" presStyleLbl="revTx" presStyleIdx="1" presStyleCnt="2"/>
      <dgm:spPr/>
      <dgm:t>
        <a:bodyPr/>
        <a:lstStyle/>
        <a:p>
          <a:endParaRPr lang="ru-RU"/>
        </a:p>
      </dgm:t>
    </dgm:pt>
    <dgm:pt modelId="{B41CF178-3915-4117-8889-A3E6A0368D87}" type="pres">
      <dgm:prSet presAssocID="{53847DB4-43B1-49A1-8F14-003E0B9A39F7}" presName="vert1" presStyleCnt="0"/>
      <dgm:spPr/>
    </dgm:pt>
  </dgm:ptLst>
  <dgm:cxnLst>
    <dgm:cxn modelId="{669D3E49-180B-4831-86D5-D1918A56D83C}" type="presOf" srcId="{E0B1AD48-7003-4016-A294-342A5BA231EF}" destId="{9BCA8C19-3226-4E07-A8EB-299635316B03}" srcOrd="0" destOrd="0" presId="urn:microsoft.com/office/officeart/2008/layout/LinedList"/>
    <dgm:cxn modelId="{82FAA58E-13A5-4756-88A7-7A4A104D6DBD}" srcId="{C176F1C0-DE47-4367-8121-A99D6419F420}" destId="{E0B1AD48-7003-4016-A294-342A5BA231EF}" srcOrd="0" destOrd="0" parTransId="{A71A7914-C569-4145-814B-D3D987DA3741}" sibTransId="{912D7999-6F3B-4D2E-9C06-C82C6090A9DC}"/>
    <dgm:cxn modelId="{16BEF728-8E34-4D9C-A183-44206F77F644}" srcId="{C176F1C0-DE47-4367-8121-A99D6419F420}" destId="{53847DB4-43B1-49A1-8F14-003E0B9A39F7}" srcOrd="1" destOrd="0" parTransId="{AFCBEF06-17AC-4225-AD4A-6C0A95EE29C0}" sibTransId="{D5ADE53C-880D-49CA-A0E5-99792727FC44}"/>
    <dgm:cxn modelId="{960F3BA3-5649-45DC-A17E-A7DE2BBEAB12}" type="presOf" srcId="{C176F1C0-DE47-4367-8121-A99D6419F420}" destId="{E1001713-A48A-4235-BCD1-EA15B986D961}" srcOrd="0" destOrd="0" presId="urn:microsoft.com/office/officeart/2008/layout/LinedList"/>
    <dgm:cxn modelId="{93E5882C-A173-481B-A7E5-B3A7B6EF0049}" type="presOf" srcId="{53847DB4-43B1-49A1-8F14-003E0B9A39F7}" destId="{D88A4AC6-C01E-438C-98B2-F5C17F7BC7B1}" srcOrd="0" destOrd="0" presId="urn:microsoft.com/office/officeart/2008/layout/LinedList"/>
    <dgm:cxn modelId="{F493BFD1-2B18-4F0B-A178-D7A8CE4B9A59}" type="presParOf" srcId="{E1001713-A48A-4235-BCD1-EA15B986D961}" destId="{4ECC79FD-09C3-4A1C-A871-9A941BCA6596}" srcOrd="0" destOrd="0" presId="urn:microsoft.com/office/officeart/2008/layout/LinedList"/>
    <dgm:cxn modelId="{FD4EEE27-C62A-4815-8531-1D949F79C494}" type="presParOf" srcId="{E1001713-A48A-4235-BCD1-EA15B986D961}" destId="{01DFC5FD-B2DB-4322-B30B-6DE413363B00}" srcOrd="1" destOrd="0" presId="urn:microsoft.com/office/officeart/2008/layout/LinedList"/>
    <dgm:cxn modelId="{5CFCEE24-74D1-448C-AEA9-EBFAF090CE3D}" type="presParOf" srcId="{01DFC5FD-B2DB-4322-B30B-6DE413363B00}" destId="{9BCA8C19-3226-4E07-A8EB-299635316B03}" srcOrd="0" destOrd="0" presId="urn:microsoft.com/office/officeart/2008/layout/LinedList"/>
    <dgm:cxn modelId="{3BED1AF5-DBB0-4B20-BAC7-B3E21606F909}" type="presParOf" srcId="{01DFC5FD-B2DB-4322-B30B-6DE413363B00}" destId="{F42F6D80-6641-4DC3-B12D-31B0D6B8E52F}" srcOrd="1" destOrd="0" presId="urn:microsoft.com/office/officeart/2008/layout/LinedList"/>
    <dgm:cxn modelId="{1072D3A0-FF87-4EC6-964C-691F547E4C73}" type="presParOf" srcId="{E1001713-A48A-4235-BCD1-EA15B986D961}" destId="{9FA2EF17-F62F-4680-835C-CC0783960D56}" srcOrd="2" destOrd="0" presId="urn:microsoft.com/office/officeart/2008/layout/LinedList"/>
    <dgm:cxn modelId="{B93F8EE7-0E2F-4702-B6F9-07E366C7234C}" type="presParOf" srcId="{E1001713-A48A-4235-BCD1-EA15B986D961}" destId="{7DA59335-73B1-4B89-9E3E-42EC1FCD27FB}" srcOrd="3" destOrd="0" presId="urn:microsoft.com/office/officeart/2008/layout/LinedList"/>
    <dgm:cxn modelId="{FB9941D3-8DD5-4D75-87CF-5B182852D0C8}" type="presParOf" srcId="{7DA59335-73B1-4B89-9E3E-42EC1FCD27FB}" destId="{D88A4AC6-C01E-438C-98B2-F5C17F7BC7B1}" srcOrd="0" destOrd="0" presId="urn:microsoft.com/office/officeart/2008/layout/LinedList"/>
    <dgm:cxn modelId="{14F94AAD-08D0-4AF8-922C-6DE44A88C8C5}" type="presParOf" srcId="{7DA59335-73B1-4B89-9E3E-42EC1FCD27FB}" destId="{B41CF178-3915-4117-8889-A3E6A0368D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FFE6EE-5920-404E-B3E3-CCC1C4890F21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2689A937-B1E7-4E2F-9A4A-427536CBB26D}">
      <dgm:prSet/>
      <dgm:spPr/>
      <dgm:t>
        <a:bodyPr/>
        <a:lstStyle/>
        <a:p>
          <a:pPr algn="just" rtl="0"/>
          <a:r>
            <a:rPr lang="ru-RU" dirty="0" smtClean="0"/>
            <a:t>Охрану объектов часовые осуществляют способом патрулирования между внешним и внутренним ограждениями вокруг объекта или вдоль ограждения с внутренней стороны, если объект имеет одно ограждение, а также способом наблюдения с вышек. Отдельные объекты могут охраняться неподвижными часовыми.</a:t>
          </a:r>
          <a:endParaRPr lang="ru-RU" dirty="0"/>
        </a:p>
      </dgm:t>
    </dgm:pt>
    <dgm:pt modelId="{1829DCFC-EB44-40D7-B1A1-8F6735C00F71}" type="parTrans" cxnId="{DAECED88-5E7B-4511-8F96-DA4AD0C0E435}">
      <dgm:prSet/>
      <dgm:spPr/>
      <dgm:t>
        <a:bodyPr/>
        <a:lstStyle/>
        <a:p>
          <a:endParaRPr lang="ru-RU"/>
        </a:p>
      </dgm:t>
    </dgm:pt>
    <dgm:pt modelId="{662F09DA-9E2B-4BD5-ADB6-0CDBF0D423A7}" type="sibTrans" cxnId="{DAECED88-5E7B-4511-8F96-DA4AD0C0E435}">
      <dgm:prSet/>
      <dgm:spPr/>
      <dgm:t>
        <a:bodyPr/>
        <a:lstStyle/>
        <a:p>
          <a:endParaRPr lang="ru-RU"/>
        </a:p>
      </dgm:t>
    </dgm:pt>
    <dgm:pt modelId="{4C1A5102-564B-46ED-9CC4-88B4F93DC46B}">
      <dgm:prSet/>
      <dgm:spPr/>
      <dgm:t>
        <a:bodyPr/>
        <a:lstStyle/>
        <a:p>
          <a:pPr rtl="0"/>
          <a:r>
            <a:rPr lang="ru-RU" smtClean="0"/>
            <a:t>Для усиления охраны объектов в ненастную погоду (сильный туман, дождь, снегопад) по приказу начальника гарнизона (командира воинской части) дополнительно могут назначаться караульные или патрули на транспортных средствах. </a:t>
          </a:r>
          <a:endParaRPr lang="ru-RU"/>
        </a:p>
      </dgm:t>
    </dgm:pt>
    <dgm:pt modelId="{5FF7AA20-A02E-48BE-81A5-AD47FF8E844B}" type="parTrans" cxnId="{807EA93B-CE2C-4A9C-8C9F-869425B1DD6D}">
      <dgm:prSet/>
      <dgm:spPr/>
      <dgm:t>
        <a:bodyPr/>
        <a:lstStyle/>
        <a:p>
          <a:endParaRPr lang="ru-RU"/>
        </a:p>
      </dgm:t>
    </dgm:pt>
    <dgm:pt modelId="{0AEE7C9E-7326-405C-B2D7-6DE00B6592F2}" type="sibTrans" cxnId="{807EA93B-CE2C-4A9C-8C9F-869425B1DD6D}">
      <dgm:prSet/>
      <dgm:spPr/>
      <dgm:t>
        <a:bodyPr/>
        <a:lstStyle/>
        <a:p>
          <a:endParaRPr lang="ru-RU"/>
        </a:p>
      </dgm:t>
    </dgm:pt>
    <dgm:pt modelId="{CBC4F7A7-8825-4F04-9C7F-DEBD293CF941}">
      <dgm:prSet/>
      <dgm:spPr/>
      <dgm:t>
        <a:bodyPr/>
        <a:lstStyle/>
        <a:p>
          <a:pPr rtl="0"/>
          <a:r>
            <a:rPr lang="ru-RU" smtClean="0"/>
            <a:t>Часовые перемещаются по маршрутам движения в пешем порядке со скоростью, обеспечивающей надежную охрану объекта, делая короткие остановки для осмотра местности и ограждений, а также для доклада по средствам связи начальнику караула о несении службы.</a:t>
          </a:r>
          <a:endParaRPr lang="ru-RU"/>
        </a:p>
      </dgm:t>
    </dgm:pt>
    <dgm:pt modelId="{11EFB42A-E9B6-4F69-ACE9-CA1A5ADFEBA4}" type="parTrans" cxnId="{DCE65236-635D-4F2D-9FBF-C1520CE8E12D}">
      <dgm:prSet/>
      <dgm:spPr/>
      <dgm:t>
        <a:bodyPr/>
        <a:lstStyle/>
        <a:p>
          <a:endParaRPr lang="ru-RU"/>
        </a:p>
      </dgm:t>
    </dgm:pt>
    <dgm:pt modelId="{73FF6FF7-62C5-401D-AF8D-8DF53E0D4406}" type="sibTrans" cxnId="{DCE65236-635D-4F2D-9FBF-C1520CE8E12D}">
      <dgm:prSet/>
      <dgm:spPr/>
      <dgm:t>
        <a:bodyPr/>
        <a:lstStyle/>
        <a:p>
          <a:endParaRPr lang="ru-RU"/>
        </a:p>
      </dgm:t>
    </dgm:pt>
    <dgm:pt modelId="{6113E805-C675-41CC-9360-E74F223FEB28}" type="pres">
      <dgm:prSet presAssocID="{12FFE6EE-5920-404E-B3E3-CCC1C4890F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D8477D-E15F-4D6D-8868-0D84181B5AD8}" type="pres">
      <dgm:prSet presAssocID="{2689A937-B1E7-4E2F-9A4A-427536CBB26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08289-00D8-4C9D-B460-F7854667E31F}" type="pres">
      <dgm:prSet presAssocID="{662F09DA-9E2B-4BD5-ADB6-0CDBF0D423A7}" presName="spacer" presStyleCnt="0"/>
      <dgm:spPr/>
    </dgm:pt>
    <dgm:pt modelId="{CD48BD95-2CF2-4C95-850E-9F9DDBCBB28C}" type="pres">
      <dgm:prSet presAssocID="{4C1A5102-564B-46ED-9CC4-88B4F93DC46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F08E5-1DD5-4071-AEA8-65A2B53BB7FE}" type="pres">
      <dgm:prSet presAssocID="{0AEE7C9E-7326-405C-B2D7-6DE00B6592F2}" presName="spacer" presStyleCnt="0"/>
      <dgm:spPr/>
    </dgm:pt>
    <dgm:pt modelId="{637758ED-3386-4A63-8692-22264E33949E}" type="pres">
      <dgm:prSet presAssocID="{CBC4F7A7-8825-4F04-9C7F-DEBD293CF94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8F22EA-43A7-45BB-8952-43DD4337B062}" type="presOf" srcId="{CBC4F7A7-8825-4F04-9C7F-DEBD293CF941}" destId="{637758ED-3386-4A63-8692-22264E33949E}" srcOrd="0" destOrd="0" presId="urn:microsoft.com/office/officeart/2005/8/layout/vList2"/>
    <dgm:cxn modelId="{ABBD7CA7-64FF-47D9-BF22-CFB3CFD1575A}" type="presOf" srcId="{2689A937-B1E7-4E2F-9A4A-427536CBB26D}" destId="{A8D8477D-E15F-4D6D-8868-0D84181B5AD8}" srcOrd="0" destOrd="0" presId="urn:microsoft.com/office/officeart/2005/8/layout/vList2"/>
    <dgm:cxn modelId="{7C9D97C0-C187-4F6F-9F35-CB5CEC708608}" type="presOf" srcId="{12FFE6EE-5920-404E-B3E3-CCC1C4890F21}" destId="{6113E805-C675-41CC-9360-E74F223FEB28}" srcOrd="0" destOrd="0" presId="urn:microsoft.com/office/officeart/2005/8/layout/vList2"/>
    <dgm:cxn modelId="{DAECED88-5E7B-4511-8F96-DA4AD0C0E435}" srcId="{12FFE6EE-5920-404E-B3E3-CCC1C4890F21}" destId="{2689A937-B1E7-4E2F-9A4A-427536CBB26D}" srcOrd="0" destOrd="0" parTransId="{1829DCFC-EB44-40D7-B1A1-8F6735C00F71}" sibTransId="{662F09DA-9E2B-4BD5-ADB6-0CDBF0D423A7}"/>
    <dgm:cxn modelId="{DCE65236-635D-4F2D-9FBF-C1520CE8E12D}" srcId="{12FFE6EE-5920-404E-B3E3-CCC1C4890F21}" destId="{CBC4F7A7-8825-4F04-9C7F-DEBD293CF941}" srcOrd="2" destOrd="0" parTransId="{11EFB42A-E9B6-4F69-ACE9-CA1A5ADFEBA4}" sibTransId="{73FF6FF7-62C5-401D-AF8D-8DF53E0D4406}"/>
    <dgm:cxn modelId="{807EA93B-CE2C-4A9C-8C9F-869425B1DD6D}" srcId="{12FFE6EE-5920-404E-B3E3-CCC1C4890F21}" destId="{4C1A5102-564B-46ED-9CC4-88B4F93DC46B}" srcOrd="1" destOrd="0" parTransId="{5FF7AA20-A02E-48BE-81A5-AD47FF8E844B}" sibTransId="{0AEE7C9E-7326-405C-B2D7-6DE00B6592F2}"/>
    <dgm:cxn modelId="{89FF8D52-D47A-418F-83DE-50E8EA7D95F7}" type="presOf" srcId="{4C1A5102-564B-46ED-9CC4-88B4F93DC46B}" destId="{CD48BD95-2CF2-4C95-850E-9F9DDBCBB28C}" srcOrd="0" destOrd="0" presId="urn:microsoft.com/office/officeart/2005/8/layout/vList2"/>
    <dgm:cxn modelId="{04C95A5D-57F6-4470-AE8D-75FBCFE8D84C}" type="presParOf" srcId="{6113E805-C675-41CC-9360-E74F223FEB28}" destId="{A8D8477D-E15F-4D6D-8868-0D84181B5AD8}" srcOrd="0" destOrd="0" presId="urn:microsoft.com/office/officeart/2005/8/layout/vList2"/>
    <dgm:cxn modelId="{10C0A182-669B-4F14-8526-E8A16FE7C2BC}" type="presParOf" srcId="{6113E805-C675-41CC-9360-E74F223FEB28}" destId="{EC008289-00D8-4C9D-B460-F7854667E31F}" srcOrd="1" destOrd="0" presId="urn:microsoft.com/office/officeart/2005/8/layout/vList2"/>
    <dgm:cxn modelId="{73DF5FEA-3F08-4879-B922-AC3E6CEB70F6}" type="presParOf" srcId="{6113E805-C675-41CC-9360-E74F223FEB28}" destId="{CD48BD95-2CF2-4C95-850E-9F9DDBCBB28C}" srcOrd="2" destOrd="0" presId="urn:microsoft.com/office/officeart/2005/8/layout/vList2"/>
    <dgm:cxn modelId="{D8932D5E-FF5D-41F1-A713-F3FD992BA644}" type="presParOf" srcId="{6113E805-C675-41CC-9360-E74F223FEB28}" destId="{979F08E5-1DD5-4071-AEA8-65A2B53BB7FE}" srcOrd="3" destOrd="0" presId="urn:microsoft.com/office/officeart/2005/8/layout/vList2"/>
    <dgm:cxn modelId="{37B33AC3-33F7-4DC6-9E78-11A594457F59}" type="presParOf" srcId="{6113E805-C675-41CC-9360-E74F223FEB28}" destId="{637758ED-3386-4A63-8692-22264E3394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1F59A9-7AE9-49EF-B0FB-7F25BABBEFFF}" type="doc">
      <dgm:prSet loTypeId="urn:microsoft.com/office/officeart/2008/layout/Lin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DC164BA-08BE-4A0A-BF4E-61A5CEBC9E76}">
      <dgm:prSet/>
      <dgm:spPr/>
      <dgm:t>
        <a:bodyPr/>
        <a:lstStyle/>
        <a:p>
          <a:pPr algn="just" rtl="0"/>
          <a:r>
            <a:rPr lang="ru-RU" dirty="0" smtClean="0"/>
            <a:t>Личный состав караула должен быть в караульной форме одежды, вооружен исправными и приведенными к нормальному бою автоматами со штыками-ножами или карабинами со штыками. </a:t>
          </a:r>
          <a:endParaRPr lang="ru-RU" dirty="0"/>
        </a:p>
      </dgm:t>
    </dgm:pt>
    <dgm:pt modelId="{57D2CA85-527B-4C59-BA47-DEA81248C400}" type="parTrans" cxnId="{8877A27E-F6D5-43F6-9731-7C0A0721E9FE}">
      <dgm:prSet/>
      <dgm:spPr/>
      <dgm:t>
        <a:bodyPr/>
        <a:lstStyle/>
        <a:p>
          <a:pPr algn="just"/>
          <a:endParaRPr lang="ru-RU"/>
        </a:p>
      </dgm:t>
    </dgm:pt>
    <dgm:pt modelId="{324E2000-1719-430D-AF20-95B91DBCC744}" type="sibTrans" cxnId="{8877A27E-F6D5-43F6-9731-7C0A0721E9FE}">
      <dgm:prSet/>
      <dgm:spPr/>
      <dgm:t>
        <a:bodyPr/>
        <a:lstStyle/>
        <a:p>
          <a:pPr algn="just"/>
          <a:endParaRPr lang="ru-RU"/>
        </a:p>
      </dgm:t>
    </dgm:pt>
    <dgm:pt modelId="{4AB14591-FA7A-4C4A-A7C4-3C91E9639AE6}">
      <dgm:prSet/>
      <dgm:spPr/>
      <dgm:t>
        <a:bodyPr/>
        <a:lstStyle/>
        <a:p>
          <a:pPr algn="just" rtl="0"/>
          <a:r>
            <a:rPr lang="ru-RU" dirty="0" smtClean="0"/>
            <a:t>Начальники караулов и их помощники вооружаются своим штатным оружием.</a:t>
          </a:r>
          <a:endParaRPr lang="ru-RU" dirty="0"/>
        </a:p>
      </dgm:t>
    </dgm:pt>
    <dgm:pt modelId="{EDEF372A-89C7-47DC-9437-3B56E8BE9FD5}" type="parTrans" cxnId="{321FCB13-7277-4291-94BA-A998513799EA}">
      <dgm:prSet/>
      <dgm:spPr/>
      <dgm:t>
        <a:bodyPr/>
        <a:lstStyle/>
        <a:p>
          <a:pPr algn="just"/>
          <a:endParaRPr lang="ru-RU"/>
        </a:p>
      </dgm:t>
    </dgm:pt>
    <dgm:pt modelId="{E4A1EBC0-607B-4110-860F-83EE43DF7119}" type="sibTrans" cxnId="{321FCB13-7277-4291-94BA-A998513799EA}">
      <dgm:prSet/>
      <dgm:spPr/>
      <dgm:t>
        <a:bodyPr/>
        <a:lstStyle/>
        <a:p>
          <a:pPr algn="just"/>
          <a:endParaRPr lang="ru-RU"/>
        </a:p>
      </dgm:t>
    </dgm:pt>
    <dgm:pt modelId="{3B14D437-E0F5-4113-9264-DAB7BB3C8639}">
      <dgm:prSet/>
      <dgm:spPr/>
      <dgm:t>
        <a:bodyPr/>
        <a:lstStyle/>
        <a:p>
          <a:pPr algn="just" rtl="0"/>
          <a:r>
            <a:rPr lang="ru-RU" smtClean="0"/>
            <a:t>Боеприпасами караул обеспечивается из расчета: на каждый автомат и пистолет - по два снаряженных магазина; на каждый карабин - по 30 патронов в обоймах.</a:t>
          </a:r>
          <a:endParaRPr lang="ru-RU"/>
        </a:p>
      </dgm:t>
    </dgm:pt>
    <dgm:pt modelId="{28CFAD1A-1A68-447B-830F-3562B694A85B}" type="parTrans" cxnId="{D52DE6BD-0E35-4677-8FC3-3E2F771D8268}">
      <dgm:prSet/>
      <dgm:spPr/>
      <dgm:t>
        <a:bodyPr/>
        <a:lstStyle/>
        <a:p>
          <a:pPr algn="just"/>
          <a:endParaRPr lang="ru-RU"/>
        </a:p>
      </dgm:t>
    </dgm:pt>
    <dgm:pt modelId="{70CF68A6-E72D-4A98-83B5-7A274683C432}" type="sibTrans" cxnId="{D52DE6BD-0E35-4677-8FC3-3E2F771D8268}">
      <dgm:prSet/>
      <dgm:spPr/>
      <dgm:t>
        <a:bodyPr/>
        <a:lstStyle/>
        <a:p>
          <a:pPr algn="just"/>
          <a:endParaRPr lang="ru-RU"/>
        </a:p>
      </dgm:t>
    </dgm:pt>
    <dgm:pt modelId="{3721EE3A-0915-420B-B079-108B7FCE6FD2}" type="pres">
      <dgm:prSet presAssocID="{5D1F59A9-7AE9-49EF-B0FB-7F25BABBEFF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4DABED6-EB01-4041-84F3-8E6EA11874A5}" type="pres">
      <dgm:prSet presAssocID="{DDC164BA-08BE-4A0A-BF4E-61A5CEBC9E76}" presName="thickLine" presStyleLbl="alignNode1" presStyleIdx="0" presStyleCnt="3"/>
      <dgm:spPr/>
    </dgm:pt>
    <dgm:pt modelId="{5EF29B4F-8AF4-436A-BD80-18E5CB4ED8CF}" type="pres">
      <dgm:prSet presAssocID="{DDC164BA-08BE-4A0A-BF4E-61A5CEBC9E76}" presName="horz1" presStyleCnt="0"/>
      <dgm:spPr/>
    </dgm:pt>
    <dgm:pt modelId="{002BB363-1B13-4C41-A514-0DF9785ED4D4}" type="pres">
      <dgm:prSet presAssocID="{DDC164BA-08BE-4A0A-BF4E-61A5CEBC9E76}" presName="tx1" presStyleLbl="revTx" presStyleIdx="0" presStyleCnt="3"/>
      <dgm:spPr/>
      <dgm:t>
        <a:bodyPr/>
        <a:lstStyle/>
        <a:p>
          <a:endParaRPr lang="ru-RU"/>
        </a:p>
      </dgm:t>
    </dgm:pt>
    <dgm:pt modelId="{8A39169E-797E-4324-AA2C-452E983D7B35}" type="pres">
      <dgm:prSet presAssocID="{DDC164BA-08BE-4A0A-BF4E-61A5CEBC9E76}" presName="vert1" presStyleCnt="0"/>
      <dgm:spPr/>
    </dgm:pt>
    <dgm:pt modelId="{0CC50AD1-1D12-44CE-8A66-1E3E4915117D}" type="pres">
      <dgm:prSet presAssocID="{4AB14591-FA7A-4C4A-A7C4-3C91E9639AE6}" presName="thickLine" presStyleLbl="alignNode1" presStyleIdx="1" presStyleCnt="3"/>
      <dgm:spPr/>
    </dgm:pt>
    <dgm:pt modelId="{685F4A09-47FF-4494-9375-CA605A29EAE5}" type="pres">
      <dgm:prSet presAssocID="{4AB14591-FA7A-4C4A-A7C4-3C91E9639AE6}" presName="horz1" presStyleCnt="0"/>
      <dgm:spPr/>
    </dgm:pt>
    <dgm:pt modelId="{0216F3C3-B5DD-43FD-B855-60E8ACCBF1DC}" type="pres">
      <dgm:prSet presAssocID="{4AB14591-FA7A-4C4A-A7C4-3C91E9639AE6}" presName="tx1" presStyleLbl="revTx" presStyleIdx="1" presStyleCnt="3" custScaleY="81898"/>
      <dgm:spPr/>
      <dgm:t>
        <a:bodyPr/>
        <a:lstStyle/>
        <a:p>
          <a:endParaRPr lang="ru-RU"/>
        </a:p>
      </dgm:t>
    </dgm:pt>
    <dgm:pt modelId="{DEA96922-B56B-4F3E-B7D2-37141E8A10AA}" type="pres">
      <dgm:prSet presAssocID="{4AB14591-FA7A-4C4A-A7C4-3C91E9639AE6}" presName="vert1" presStyleCnt="0"/>
      <dgm:spPr/>
    </dgm:pt>
    <dgm:pt modelId="{D5836E4A-F846-46DF-912B-67C298F502B3}" type="pres">
      <dgm:prSet presAssocID="{3B14D437-E0F5-4113-9264-DAB7BB3C8639}" presName="thickLine" presStyleLbl="alignNode1" presStyleIdx="2" presStyleCnt="3"/>
      <dgm:spPr/>
    </dgm:pt>
    <dgm:pt modelId="{5DFCCCEB-E677-4DA1-AF50-9C1D50C26599}" type="pres">
      <dgm:prSet presAssocID="{3B14D437-E0F5-4113-9264-DAB7BB3C8639}" presName="horz1" presStyleCnt="0"/>
      <dgm:spPr/>
    </dgm:pt>
    <dgm:pt modelId="{81C58F67-E6F4-4AB3-8695-4AE9E53EB9B2}" type="pres">
      <dgm:prSet presAssocID="{3B14D437-E0F5-4113-9264-DAB7BB3C8639}" presName="tx1" presStyleLbl="revTx" presStyleIdx="2" presStyleCnt="3"/>
      <dgm:spPr/>
      <dgm:t>
        <a:bodyPr/>
        <a:lstStyle/>
        <a:p>
          <a:endParaRPr lang="ru-RU"/>
        </a:p>
      </dgm:t>
    </dgm:pt>
    <dgm:pt modelId="{448CF495-DB9B-4BEB-A7FA-FD8EAA255CAC}" type="pres">
      <dgm:prSet presAssocID="{3B14D437-E0F5-4113-9264-DAB7BB3C8639}" presName="vert1" presStyleCnt="0"/>
      <dgm:spPr/>
    </dgm:pt>
  </dgm:ptLst>
  <dgm:cxnLst>
    <dgm:cxn modelId="{2AD8B83D-C759-4D1E-B662-50D22CAA2A46}" type="presOf" srcId="{4AB14591-FA7A-4C4A-A7C4-3C91E9639AE6}" destId="{0216F3C3-B5DD-43FD-B855-60E8ACCBF1DC}" srcOrd="0" destOrd="0" presId="urn:microsoft.com/office/officeart/2008/layout/LinedList"/>
    <dgm:cxn modelId="{8877A27E-F6D5-43F6-9731-7C0A0721E9FE}" srcId="{5D1F59A9-7AE9-49EF-B0FB-7F25BABBEFFF}" destId="{DDC164BA-08BE-4A0A-BF4E-61A5CEBC9E76}" srcOrd="0" destOrd="0" parTransId="{57D2CA85-527B-4C59-BA47-DEA81248C400}" sibTransId="{324E2000-1719-430D-AF20-95B91DBCC744}"/>
    <dgm:cxn modelId="{D52DE6BD-0E35-4677-8FC3-3E2F771D8268}" srcId="{5D1F59A9-7AE9-49EF-B0FB-7F25BABBEFFF}" destId="{3B14D437-E0F5-4113-9264-DAB7BB3C8639}" srcOrd="2" destOrd="0" parTransId="{28CFAD1A-1A68-447B-830F-3562B694A85B}" sibTransId="{70CF68A6-E72D-4A98-83B5-7A274683C432}"/>
    <dgm:cxn modelId="{8887B035-2B6D-49BD-B2BD-930EB71E25E4}" type="presOf" srcId="{3B14D437-E0F5-4113-9264-DAB7BB3C8639}" destId="{81C58F67-E6F4-4AB3-8695-4AE9E53EB9B2}" srcOrd="0" destOrd="0" presId="urn:microsoft.com/office/officeart/2008/layout/LinedList"/>
    <dgm:cxn modelId="{321FCB13-7277-4291-94BA-A998513799EA}" srcId="{5D1F59A9-7AE9-49EF-B0FB-7F25BABBEFFF}" destId="{4AB14591-FA7A-4C4A-A7C4-3C91E9639AE6}" srcOrd="1" destOrd="0" parTransId="{EDEF372A-89C7-47DC-9437-3B56E8BE9FD5}" sibTransId="{E4A1EBC0-607B-4110-860F-83EE43DF7119}"/>
    <dgm:cxn modelId="{1634FECB-7149-4899-BC8E-E37860544725}" type="presOf" srcId="{DDC164BA-08BE-4A0A-BF4E-61A5CEBC9E76}" destId="{002BB363-1B13-4C41-A514-0DF9785ED4D4}" srcOrd="0" destOrd="0" presId="urn:microsoft.com/office/officeart/2008/layout/LinedList"/>
    <dgm:cxn modelId="{8B8F446D-0A47-44FE-B7B4-39FB0D695480}" type="presOf" srcId="{5D1F59A9-7AE9-49EF-B0FB-7F25BABBEFFF}" destId="{3721EE3A-0915-420B-B079-108B7FCE6FD2}" srcOrd="0" destOrd="0" presId="urn:microsoft.com/office/officeart/2008/layout/LinedList"/>
    <dgm:cxn modelId="{1EE122FA-C83B-4CD7-AB3C-D458EE0F9860}" type="presParOf" srcId="{3721EE3A-0915-420B-B079-108B7FCE6FD2}" destId="{74DABED6-EB01-4041-84F3-8E6EA11874A5}" srcOrd="0" destOrd="0" presId="urn:microsoft.com/office/officeart/2008/layout/LinedList"/>
    <dgm:cxn modelId="{80635609-9644-4F18-B54D-D609849100B0}" type="presParOf" srcId="{3721EE3A-0915-420B-B079-108B7FCE6FD2}" destId="{5EF29B4F-8AF4-436A-BD80-18E5CB4ED8CF}" srcOrd="1" destOrd="0" presId="urn:microsoft.com/office/officeart/2008/layout/LinedList"/>
    <dgm:cxn modelId="{87371268-F0A9-4442-9C93-2D09E2EA3774}" type="presParOf" srcId="{5EF29B4F-8AF4-436A-BD80-18E5CB4ED8CF}" destId="{002BB363-1B13-4C41-A514-0DF9785ED4D4}" srcOrd="0" destOrd="0" presId="urn:microsoft.com/office/officeart/2008/layout/LinedList"/>
    <dgm:cxn modelId="{D89E6062-166C-452F-AA30-22AE38856DF8}" type="presParOf" srcId="{5EF29B4F-8AF4-436A-BD80-18E5CB4ED8CF}" destId="{8A39169E-797E-4324-AA2C-452E983D7B35}" srcOrd="1" destOrd="0" presId="urn:microsoft.com/office/officeart/2008/layout/LinedList"/>
    <dgm:cxn modelId="{B6298290-73CD-4AA4-AC2A-F1BD41A567A4}" type="presParOf" srcId="{3721EE3A-0915-420B-B079-108B7FCE6FD2}" destId="{0CC50AD1-1D12-44CE-8A66-1E3E4915117D}" srcOrd="2" destOrd="0" presId="urn:microsoft.com/office/officeart/2008/layout/LinedList"/>
    <dgm:cxn modelId="{0241C8A0-2026-461C-824B-0BF536E732DE}" type="presParOf" srcId="{3721EE3A-0915-420B-B079-108B7FCE6FD2}" destId="{685F4A09-47FF-4494-9375-CA605A29EAE5}" srcOrd="3" destOrd="0" presId="urn:microsoft.com/office/officeart/2008/layout/LinedList"/>
    <dgm:cxn modelId="{0A89333F-0931-4261-9D9A-B04B44DBC5ED}" type="presParOf" srcId="{685F4A09-47FF-4494-9375-CA605A29EAE5}" destId="{0216F3C3-B5DD-43FD-B855-60E8ACCBF1DC}" srcOrd="0" destOrd="0" presId="urn:microsoft.com/office/officeart/2008/layout/LinedList"/>
    <dgm:cxn modelId="{06521D27-8444-4131-ABE7-1E0150D3BA13}" type="presParOf" srcId="{685F4A09-47FF-4494-9375-CA605A29EAE5}" destId="{DEA96922-B56B-4F3E-B7D2-37141E8A10AA}" srcOrd="1" destOrd="0" presId="urn:microsoft.com/office/officeart/2008/layout/LinedList"/>
    <dgm:cxn modelId="{C722606E-3F71-4998-B8CC-137DB249853A}" type="presParOf" srcId="{3721EE3A-0915-420B-B079-108B7FCE6FD2}" destId="{D5836E4A-F846-46DF-912B-67C298F502B3}" srcOrd="4" destOrd="0" presId="urn:microsoft.com/office/officeart/2008/layout/LinedList"/>
    <dgm:cxn modelId="{5134FB5E-17BC-4A2F-9F5D-71A6E1A50F03}" type="presParOf" srcId="{3721EE3A-0915-420B-B079-108B7FCE6FD2}" destId="{5DFCCCEB-E677-4DA1-AF50-9C1D50C26599}" srcOrd="5" destOrd="0" presId="urn:microsoft.com/office/officeart/2008/layout/LinedList"/>
    <dgm:cxn modelId="{68F56580-5B24-404B-A176-A1266F96A954}" type="presParOf" srcId="{5DFCCCEB-E677-4DA1-AF50-9C1D50C26599}" destId="{81C58F67-E6F4-4AB3-8695-4AE9E53EB9B2}" srcOrd="0" destOrd="0" presId="urn:microsoft.com/office/officeart/2008/layout/LinedList"/>
    <dgm:cxn modelId="{AA4007CD-9691-4B60-A19D-79B2B692B4E8}" type="presParOf" srcId="{5DFCCCEB-E677-4DA1-AF50-9C1D50C26599}" destId="{448CF495-DB9B-4BEB-A7FA-FD8EAA255CA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9F2437-E2C9-4421-A85C-E52EFD55CEB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CF6F338-54D8-49A5-AFB5-27C69206DDB1}">
      <dgm:prSet/>
      <dgm:spPr/>
      <dgm:t>
        <a:bodyPr/>
        <a:lstStyle/>
        <a:p>
          <a:pPr algn="just" rtl="0"/>
          <a:r>
            <a:rPr lang="ru-RU" smtClean="0"/>
            <a:t>Боеприпасы личному составу караула, кроме лиц, вооруженных пистолетами, выдаются после практического занятия, как правило, на караульном городке или в другом месте, определенном приказом начальника гарнизона (военного коменданта гарнизона, командира воинской части).</a:t>
          </a:r>
          <a:endParaRPr lang="ru-RU"/>
        </a:p>
      </dgm:t>
    </dgm:pt>
    <dgm:pt modelId="{8FA6D4C5-CAE8-45EF-B9AA-7ACD7EFDF2AB}" type="parTrans" cxnId="{B193FD84-9776-4246-9238-D5D2B1D51544}">
      <dgm:prSet/>
      <dgm:spPr/>
      <dgm:t>
        <a:bodyPr/>
        <a:lstStyle/>
        <a:p>
          <a:pPr algn="just"/>
          <a:endParaRPr lang="ru-RU"/>
        </a:p>
      </dgm:t>
    </dgm:pt>
    <dgm:pt modelId="{09C4E4D5-8332-4F12-BE11-570A9D8A7B5F}" type="sibTrans" cxnId="{B193FD84-9776-4246-9238-D5D2B1D51544}">
      <dgm:prSet/>
      <dgm:spPr/>
      <dgm:t>
        <a:bodyPr/>
        <a:lstStyle/>
        <a:p>
          <a:pPr algn="just"/>
          <a:endParaRPr lang="ru-RU"/>
        </a:p>
      </dgm:t>
    </dgm:pt>
    <dgm:pt modelId="{EABA2ECF-31BE-4D85-B1A7-C9C234CA9CBA}">
      <dgm:prSet/>
      <dgm:spPr/>
      <dgm:t>
        <a:bodyPr/>
        <a:lstStyle/>
        <a:p>
          <a:pPr algn="just" rtl="0"/>
          <a:r>
            <a:rPr lang="ru-RU" smtClean="0"/>
            <a:t>Заряжание оружия производится перед выходом на посты, для конвоирования военнослужащих, содержащихся на гауптвахте и в дисциплинарных воинских частях, для конвоирования военнослужащих за пределами гауптвахты (дисциплинарной воинской части), а также для сопровождения лиц, проверяющих караул.</a:t>
          </a:r>
          <a:endParaRPr lang="ru-RU"/>
        </a:p>
      </dgm:t>
    </dgm:pt>
    <dgm:pt modelId="{18C73472-6C19-4DAC-B546-8CF9A8B6E28D}" type="parTrans" cxnId="{345AC44A-E339-45B8-8748-C7F84B61F60B}">
      <dgm:prSet/>
      <dgm:spPr/>
      <dgm:t>
        <a:bodyPr/>
        <a:lstStyle/>
        <a:p>
          <a:pPr algn="just"/>
          <a:endParaRPr lang="ru-RU"/>
        </a:p>
      </dgm:t>
    </dgm:pt>
    <dgm:pt modelId="{884300BD-C599-4703-AC5E-D83BD8EAF332}" type="sibTrans" cxnId="{345AC44A-E339-45B8-8748-C7F84B61F60B}">
      <dgm:prSet/>
      <dgm:spPr/>
      <dgm:t>
        <a:bodyPr/>
        <a:lstStyle/>
        <a:p>
          <a:pPr algn="just"/>
          <a:endParaRPr lang="ru-RU"/>
        </a:p>
      </dgm:t>
    </dgm:pt>
    <dgm:pt modelId="{1FC6C8D3-6D81-4380-A9C0-1D453F12F7ED}">
      <dgm:prSet/>
      <dgm:spPr/>
      <dgm:t>
        <a:bodyPr/>
        <a:lstStyle/>
        <a:p>
          <a:pPr algn="just" rtl="0"/>
          <a:r>
            <a:rPr lang="ru-RU" smtClean="0"/>
            <a:t>Пистолеты заряжаются после получения патронов в подразделении, а разряжаются после смены караула по прибытии его в подразделение. Автомат заряжается снаряженным магазином. Перед заряжанием он осматривается (при этом курок спускается) и ставится на предохранитель. Затворная рама после присоединения магазина назад не отводится.</a:t>
          </a:r>
          <a:endParaRPr lang="ru-RU"/>
        </a:p>
      </dgm:t>
    </dgm:pt>
    <dgm:pt modelId="{302820F1-E31B-4A51-856A-4A1A10E8D109}" type="parTrans" cxnId="{7244B5A3-351E-4013-AD71-398C345A66B3}">
      <dgm:prSet/>
      <dgm:spPr/>
      <dgm:t>
        <a:bodyPr/>
        <a:lstStyle/>
        <a:p>
          <a:pPr algn="just"/>
          <a:endParaRPr lang="ru-RU"/>
        </a:p>
      </dgm:t>
    </dgm:pt>
    <dgm:pt modelId="{C79BA1CC-B108-4AA1-9D8D-3A1B2349EC8A}" type="sibTrans" cxnId="{7244B5A3-351E-4013-AD71-398C345A66B3}">
      <dgm:prSet/>
      <dgm:spPr/>
      <dgm:t>
        <a:bodyPr/>
        <a:lstStyle/>
        <a:p>
          <a:pPr algn="just"/>
          <a:endParaRPr lang="ru-RU"/>
        </a:p>
      </dgm:t>
    </dgm:pt>
    <dgm:pt modelId="{2A594AB6-811B-423E-A07B-29FFC9AC33F4}" type="pres">
      <dgm:prSet presAssocID="{109F2437-E2C9-4421-A85C-E52EFD55CE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40A0C7-87E1-4C87-9322-BD4EA460D4AB}" type="pres">
      <dgm:prSet presAssocID="{8CF6F338-54D8-49A5-AFB5-27C69206DDB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3481B-3B06-4B48-9955-5C434782BC93}" type="pres">
      <dgm:prSet presAssocID="{09C4E4D5-8332-4F12-BE11-570A9D8A7B5F}" presName="spacer" presStyleCnt="0"/>
      <dgm:spPr/>
    </dgm:pt>
    <dgm:pt modelId="{4DACB7F7-0085-489E-8CAC-EE561A83CCBB}" type="pres">
      <dgm:prSet presAssocID="{EABA2ECF-31BE-4D85-B1A7-C9C234CA9CB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46687-BC1D-4D42-911F-2D0AABB2081F}" type="pres">
      <dgm:prSet presAssocID="{884300BD-C599-4703-AC5E-D83BD8EAF332}" presName="spacer" presStyleCnt="0"/>
      <dgm:spPr/>
    </dgm:pt>
    <dgm:pt modelId="{6551B644-4875-48F4-95CC-1DBBE5BCA216}" type="pres">
      <dgm:prSet presAssocID="{1FC6C8D3-6D81-4380-A9C0-1D453F12F7E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0FE544-015F-4D59-AF9B-8F579972D32C}" type="presOf" srcId="{109F2437-E2C9-4421-A85C-E52EFD55CEB4}" destId="{2A594AB6-811B-423E-A07B-29FFC9AC33F4}" srcOrd="0" destOrd="0" presId="urn:microsoft.com/office/officeart/2005/8/layout/vList2"/>
    <dgm:cxn modelId="{345AC44A-E339-45B8-8748-C7F84B61F60B}" srcId="{109F2437-E2C9-4421-A85C-E52EFD55CEB4}" destId="{EABA2ECF-31BE-4D85-B1A7-C9C234CA9CBA}" srcOrd="1" destOrd="0" parTransId="{18C73472-6C19-4DAC-B546-8CF9A8B6E28D}" sibTransId="{884300BD-C599-4703-AC5E-D83BD8EAF332}"/>
    <dgm:cxn modelId="{7244B5A3-351E-4013-AD71-398C345A66B3}" srcId="{109F2437-E2C9-4421-A85C-E52EFD55CEB4}" destId="{1FC6C8D3-6D81-4380-A9C0-1D453F12F7ED}" srcOrd="2" destOrd="0" parTransId="{302820F1-E31B-4A51-856A-4A1A10E8D109}" sibTransId="{C79BA1CC-B108-4AA1-9D8D-3A1B2349EC8A}"/>
    <dgm:cxn modelId="{BB75039D-BF42-4378-9BE1-25A9FF54B1FA}" type="presOf" srcId="{1FC6C8D3-6D81-4380-A9C0-1D453F12F7ED}" destId="{6551B644-4875-48F4-95CC-1DBBE5BCA216}" srcOrd="0" destOrd="0" presId="urn:microsoft.com/office/officeart/2005/8/layout/vList2"/>
    <dgm:cxn modelId="{B193FD84-9776-4246-9238-D5D2B1D51544}" srcId="{109F2437-E2C9-4421-A85C-E52EFD55CEB4}" destId="{8CF6F338-54D8-49A5-AFB5-27C69206DDB1}" srcOrd="0" destOrd="0" parTransId="{8FA6D4C5-CAE8-45EF-B9AA-7ACD7EFDF2AB}" sibTransId="{09C4E4D5-8332-4F12-BE11-570A9D8A7B5F}"/>
    <dgm:cxn modelId="{D48C964F-D0B7-44FE-8874-DB956915EA64}" type="presOf" srcId="{8CF6F338-54D8-49A5-AFB5-27C69206DDB1}" destId="{6C40A0C7-87E1-4C87-9322-BD4EA460D4AB}" srcOrd="0" destOrd="0" presId="urn:microsoft.com/office/officeart/2005/8/layout/vList2"/>
    <dgm:cxn modelId="{AE1CAEA4-BCD0-48EF-A5C8-7152B0DC0058}" type="presOf" srcId="{EABA2ECF-31BE-4D85-B1A7-C9C234CA9CBA}" destId="{4DACB7F7-0085-489E-8CAC-EE561A83CCBB}" srcOrd="0" destOrd="0" presId="urn:microsoft.com/office/officeart/2005/8/layout/vList2"/>
    <dgm:cxn modelId="{A14865D0-234D-4C99-A09C-5783D2B1DD31}" type="presParOf" srcId="{2A594AB6-811B-423E-A07B-29FFC9AC33F4}" destId="{6C40A0C7-87E1-4C87-9322-BD4EA460D4AB}" srcOrd="0" destOrd="0" presId="urn:microsoft.com/office/officeart/2005/8/layout/vList2"/>
    <dgm:cxn modelId="{C2E2FF73-535A-4E70-A1B1-7657D4BD6C51}" type="presParOf" srcId="{2A594AB6-811B-423E-A07B-29FFC9AC33F4}" destId="{7753481B-3B06-4B48-9955-5C434782BC93}" srcOrd="1" destOrd="0" presId="urn:microsoft.com/office/officeart/2005/8/layout/vList2"/>
    <dgm:cxn modelId="{16A01229-A646-4A3C-B68E-DA352342CE12}" type="presParOf" srcId="{2A594AB6-811B-423E-A07B-29FFC9AC33F4}" destId="{4DACB7F7-0085-489E-8CAC-EE561A83CCBB}" srcOrd="2" destOrd="0" presId="urn:microsoft.com/office/officeart/2005/8/layout/vList2"/>
    <dgm:cxn modelId="{DE182FD9-B00A-43D5-A2DA-01BC89E6CDAB}" type="presParOf" srcId="{2A594AB6-811B-423E-A07B-29FFC9AC33F4}" destId="{6B246687-BC1D-4D42-911F-2D0AABB2081F}" srcOrd="3" destOrd="0" presId="urn:microsoft.com/office/officeart/2005/8/layout/vList2"/>
    <dgm:cxn modelId="{95800972-6D7E-44AF-BD18-340C80E0BF76}" type="presParOf" srcId="{2A594AB6-811B-423E-A07B-29FFC9AC33F4}" destId="{6551B644-4875-48F4-95CC-1DBBE5BCA21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2F7449-A4F0-4094-822B-3FEFB1B71E0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ACFC768-9612-44F6-B21A-26992D31DF70}">
      <dgm:prSet custT="1"/>
      <dgm:spPr/>
      <dgm:t>
        <a:bodyPr/>
        <a:lstStyle/>
        <a:p>
          <a:pPr algn="just" rtl="0"/>
          <a:r>
            <a:rPr lang="ru-RU" sz="2000" smtClean="0"/>
            <a:t>В подтверждение того, что караул, прибывший для смены, действительно назначен для этой цели, а также что лицо, прибывшее с приказом от имени одного из начальников, которым караул подчинен, действительно уполномочено на то соответствующим начальником, устанавливается пароль (секретное слово).</a:t>
          </a:r>
          <a:endParaRPr lang="ru-RU" sz="2000"/>
        </a:p>
      </dgm:t>
    </dgm:pt>
    <dgm:pt modelId="{DC1FF058-E907-4D06-96E5-1229ADEC051D}" type="parTrans" cxnId="{365A1F09-4F26-4632-9C58-AC6E2C155E92}">
      <dgm:prSet/>
      <dgm:spPr/>
      <dgm:t>
        <a:bodyPr/>
        <a:lstStyle/>
        <a:p>
          <a:pPr algn="just"/>
          <a:endParaRPr lang="ru-RU" sz="2000"/>
        </a:p>
      </dgm:t>
    </dgm:pt>
    <dgm:pt modelId="{89D3F961-2558-46E3-85C9-3279AFBFB65A}" type="sibTrans" cxnId="{365A1F09-4F26-4632-9C58-AC6E2C155E92}">
      <dgm:prSet/>
      <dgm:spPr/>
      <dgm:t>
        <a:bodyPr/>
        <a:lstStyle/>
        <a:p>
          <a:pPr algn="just"/>
          <a:endParaRPr lang="ru-RU" sz="2000"/>
        </a:p>
      </dgm:t>
    </dgm:pt>
    <dgm:pt modelId="{5D220147-F62F-4925-ADD1-8F3E191FAB20}">
      <dgm:prSet custT="1"/>
      <dgm:spPr/>
      <dgm:t>
        <a:bodyPr/>
        <a:lstStyle/>
        <a:p>
          <a:pPr algn="just" rtl="0"/>
          <a:r>
            <a:rPr lang="ru-RU" sz="2000" smtClean="0"/>
            <a:t>В качестве пароля используется название какого-либо города Российской Федерации. Пароль устанавливается на каждые сутки отдельно для каждого караула.</a:t>
          </a:r>
          <a:endParaRPr lang="ru-RU" sz="2000"/>
        </a:p>
      </dgm:t>
    </dgm:pt>
    <dgm:pt modelId="{4CD38C30-A722-4F7C-9F81-A58D38DCBEFB}" type="parTrans" cxnId="{F1A1C0F3-8091-4345-AA0B-5CBD772C5019}">
      <dgm:prSet/>
      <dgm:spPr/>
      <dgm:t>
        <a:bodyPr/>
        <a:lstStyle/>
        <a:p>
          <a:pPr algn="just"/>
          <a:endParaRPr lang="ru-RU" sz="2000"/>
        </a:p>
      </dgm:t>
    </dgm:pt>
    <dgm:pt modelId="{44B06BBB-5999-4D62-AFC9-C38CA57C3687}" type="sibTrans" cxnId="{F1A1C0F3-8091-4345-AA0B-5CBD772C5019}">
      <dgm:prSet/>
      <dgm:spPr/>
      <dgm:t>
        <a:bodyPr/>
        <a:lstStyle/>
        <a:p>
          <a:pPr algn="just"/>
          <a:endParaRPr lang="ru-RU" sz="2000"/>
        </a:p>
      </dgm:t>
    </dgm:pt>
    <dgm:pt modelId="{26DC2D24-928E-4D69-B93A-5A7837899BA9}">
      <dgm:prSet custT="1"/>
      <dgm:spPr/>
      <dgm:t>
        <a:bodyPr/>
        <a:lstStyle/>
        <a:p>
          <a:pPr algn="just" rtl="0"/>
          <a:r>
            <a:rPr lang="ru-RU" sz="2000" smtClean="0"/>
            <a:t>Пароли устанавливаются не более чем на 10 дней, заносятся в книгу паролей, которая хранится у помощника начальника гарнизона по организации гарнизонной службы (заместителя военного коменданта гарнизона, начальника штаба воинской части) в опечатанной папке в сейфе, и выдаются дежурному по гарнизону (военной комендатуре, воинской части) под роспись в книге выдачи паролей.</a:t>
          </a:r>
          <a:endParaRPr lang="ru-RU" sz="2000"/>
        </a:p>
      </dgm:t>
    </dgm:pt>
    <dgm:pt modelId="{116403B7-B006-47DF-A247-7D6C5A53F2C9}" type="parTrans" cxnId="{731141CC-372D-449D-B06F-D4B4F19D8712}">
      <dgm:prSet/>
      <dgm:spPr/>
      <dgm:t>
        <a:bodyPr/>
        <a:lstStyle/>
        <a:p>
          <a:pPr algn="just"/>
          <a:endParaRPr lang="ru-RU" sz="2000"/>
        </a:p>
      </dgm:t>
    </dgm:pt>
    <dgm:pt modelId="{F51BDF06-BE01-46D9-957C-5C3F98A487F6}" type="sibTrans" cxnId="{731141CC-372D-449D-B06F-D4B4F19D8712}">
      <dgm:prSet/>
      <dgm:spPr/>
      <dgm:t>
        <a:bodyPr/>
        <a:lstStyle/>
        <a:p>
          <a:pPr algn="just"/>
          <a:endParaRPr lang="ru-RU" sz="2000"/>
        </a:p>
      </dgm:t>
    </dgm:pt>
    <dgm:pt modelId="{70AB52EF-BBCB-44CE-B04F-FD6F41A6385C}" type="pres">
      <dgm:prSet presAssocID="{762F7449-A4F0-4094-822B-3FEFB1B71E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2C2CAE-F5CF-44C8-8F4B-9AF0348DE111}" type="pres">
      <dgm:prSet presAssocID="{5ACFC768-9612-44F6-B21A-26992D31DF7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64C53-1796-4686-9003-298746732572}" type="pres">
      <dgm:prSet presAssocID="{89D3F961-2558-46E3-85C9-3279AFBFB65A}" presName="spacer" presStyleCnt="0"/>
      <dgm:spPr/>
    </dgm:pt>
    <dgm:pt modelId="{2255E09C-CE51-41B4-9E1C-1B28A2A75597}" type="pres">
      <dgm:prSet presAssocID="{5D220147-F62F-4925-ADD1-8F3E191FAB20}" presName="parentText" presStyleLbl="node1" presStyleIdx="1" presStyleCnt="3" custScaleY="823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0C7A6-4150-47C8-8543-E6ACD9049A4F}" type="pres">
      <dgm:prSet presAssocID="{44B06BBB-5999-4D62-AFC9-C38CA57C3687}" presName="spacer" presStyleCnt="0"/>
      <dgm:spPr/>
    </dgm:pt>
    <dgm:pt modelId="{A7D52CDD-F601-4FE7-B34C-D5E193A36CC3}" type="pres">
      <dgm:prSet presAssocID="{26DC2D24-928E-4D69-B93A-5A7837899BA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BE05CB-28E3-43B6-A755-5C9461B40F96}" type="presOf" srcId="{762F7449-A4F0-4094-822B-3FEFB1B71E02}" destId="{70AB52EF-BBCB-44CE-B04F-FD6F41A6385C}" srcOrd="0" destOrd="0" presId="urn:microsoft.com/office/officeart/2005/8/layout/vList2"/>
    <dgm:cxn modelId="{3DA0FF1F-1784-4A03-90C9-B9404ADBFF9A}" type="presOf" srcId="{5ACFC768-9612-44F6-B21A-26992D31DF70}" destId="{B92C2CAE-F5CF-44C8-8F4B-9AF0348DE111}" srcOrd="0" destOrd="0" presId="urn:microsoft.com/office/officeart/2005/8/layout/vList2"/>
    <dgm:cxn modelId="{F1A1C0F3-8091-4345-AA0B-5CBD772C5019}" srcId="{762F7449-A4F0-4094-822B-3FEFB1B71E02}" destId="{5D220147-F62F-4925-ADD1-8F3E191FAB20}" srcOrd="1" destOrd="0" parTransId="{4CD38C30-A722-4F7C-9F81-A58D38DCBEFB}" sibTransId="{44B06BBB-5999-4D62-AFC9-C38CA57C3687}"/>
    <dgm:cxn modelId="{F6C038E2-7D00-4540-837D-73C22763D5BE}" type="presOf" srcId="{5D220147-F62F-4925-ADD1-8F3E191FAB20}" destId="{2255E09C-CE51-41B4-9E1C-1B28A2A75597}" srcOrd="0" destOrd="0" presId="urn:microsoft.com/office/officeart/2005/8/layout/vList2"/>
    <dgm:cxn modelId="{365A1F09-4F26-4632-9C58-AC6E2C155E92}" srcId="{762F7449-A4F0-4094-822B-3FEFB1B71E02}" destId="{5ACFC768-9612-44F6-B21A-26992D31DF70}" srcOrd="0" destOrd="0" parTransId="{DC1FF058-E907-4D06-96E5-1229ADEC051D}" sibTransId="{89D3F961-2558-46E3-85C9-3279AFBFB65A}"/>
    <dgm:cxn modelId="{731141CC-372D-449D-B06F-D4B4F19D8712}" srcId="{762F7449-A4F0-4094-822B-3FEFB1B71E02}" destId="{26DC2D24-928E-4D69-B93A-5A7837899BA9}" srcOrd="2" destOrd="0" parTransId="{116403B7-B006-47DF-A247-7D6C5A53F2C9}" sibTransId="{F51BDF06-BE01-46D9-957C-5C3F98A487F6}"/>
    <dgm:cxn modelId="{ECD4AEF4-BF43-46B8-B127-1A9112030159}" type="presOf" srcId="{26DC2D24-928E-4D69-B93A-5A7837899BA9}" destId="{A7D52CDD-F601-4FE7-B34C-D5E193A36CC3}" srcOrd="0" destOrd="0" presId="urn:microsoft.com/office/officeart/2005/8/layout/vList2"/>
    <dgm:cxn modelId="{626618DA-7A7F-4195-8416-2172FA8AA3FF}" type="presParOf" srcId="{70AB52EF-BBCB-44CE-B04F-FD6F41A6385C}" destId="{B92C2CAE-F5CF-44C8-8F4B-9AF0348DE111}" srcOrd="0" destOrd="0" presId="urn:microsoft.com/office/officeart/2005/8/layout/vList2"/>
    <dgm:cxn modelId="{E658A4B3-D7D1-4DBE-8493-345F769713F9}" type="presParOf" srcId="{70AB52EF-BBCB-44CE-B04F-FD6F41A6385C}" destId="{0DC64C53-1796-4686-9003-298746732572}" srcOrd="1" destOrd="0" presId="urn:microsoft.com/office/officeart/2005/8/layout/vList2"/>
    <dgm:cxn modelId="{AAFE087E-CD0F-4A09-A8B9-81EF735AF2F1}" type="presParOf" srcId="{70AB52EF-BBCB-44CE-B04F-FD6F41A6385C}" destId="{2255E09C-CE51-41B4-9E1C-1B28A2A75597}" srcOrd="2" destOrd="0" presId="urn:microsoft.com/office/officeart/2005/8/layout/vList2"/>
    <dgm:cxn modelId="{54417176-83EF-4DA0-8BBB-79C5A1705B42}" type="presParOf" srcId="{70AB52EF-BBCB-44CE-B04F-FD6F41A6385C}" destId="{6E40C7A6-4150-47C8-8543-E6ACD9049A4F}" srcOrd="3" destOrd="0" presId="urn:microsoft.com/office/officeart/2005/8/layout/vList2"/>
    <dgm:cxn modelId="{23C0EF45-4FCB-4C3D-AFCF-565CFBF1AF11}" type="presParOf" srcId="{70AB52EF-BBCB-44CE-B04F-FD6F41A6385C}" destId="{A7D52CDD-F601-4FE7-B34C-D5E193A36CC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0FEFEE-81B0-431A-99CE-2F64B9D129C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F1359A7-3686-4DFB-B937-22D5982D05DA}">
      <dgm:prSet/>
      <dgm:spPr/>
      <dgm:t>
        <a:bodyPr/>
        <a:lstStyle/>
        <a:p>
          <a:pPr algn="just" rtl="0"/>
          <a:r>
            <a:rPr lang="ru-RU" smtClean="0"/>
            <a:t>Образцы допусков с подлинными подписями, список должностных лиц, имеющих право вскрывать те или иные хранилища (склады, парки) или допущенных к приему от караула боевых машин, другого вооружения и военной техники, находящихся на стоянках, а также образцы слепков с печатей (оттисков пломб), подписанные помощником начальника гарнизона по организации гарнизонной службы (заместителем военного коменданта гарнизона, начальником штаба воинской части) и заверенные гербовой печатью, должны находиться в караульном помещении .</a:t>
          </a:r>
          <a:endParaRPr lang="ru-RU"/>
        </a:p>
      </dgm:t>
    </dgm:pt>
    <dgm:pt modelId="{C0B35B99-F817-4D4C-989A-91F723421969}" type="parTrans" cxnId="{02C056F5-D20F-47BD-9561-5B2F7830BEF3}">
      <dgm:prSet/>
      <dgm:spPr/>
      <dgm:t>
        <a:bodyPr/>
        <a:lstStyle/>
        <a:p>
          <a:pPr algn="just"/>
          <a:endParaRPr lang="ru-RU"/>
        </a:p>
      </dgm:t>
    </dgm:pt>
    <dgm:pt modelId="{7FB936B3-0778-45C3-AD20-9C385DF3C5A6}" type="sibTrans" cxnId="{02C056F5-D20F-47BD-9561-5B2F7830BEF3}">
      <dgm:prSet/>
      <dgm:spPr/>
      <dgm:t>
        <a:bodyPr/>
        <a:lstStyle/>
        <a:p>
          <a:pPr algn="just"/>
          <a:endParaRPr lang="ru-RU"/>
        </a:p>
      </dgm:t>
    </dgm:pt>
    <dgm:pt modelId="{6552FE0E-2182-45E3-A359-FBA257C875B9}">
      <dgm:prSet/>
      <dgm:spPr/>
      <dgm:t>
        <a:bodyPr/>
        <a:lstStyle/>
        <a:p>
          <a:pPr algn="just" rtl="0"/>
          <a:r>
            <a:rPr lang="ru-RU" smtClean="0"/>
            <a:t>Порядок допуска на техническую территорию складов (баз, арсеналов), на огнеопасные и особо важные объекты, а в отдельных случаях в зоны хранения вооружения и военной техники боевой и строевой групп эксплуатации постоянных парков воинских частей устанавливается начальниками соответствующих управлений Министерства обороны Российской Федерации, управлений (отделов) военных округов (флотов) согласно специальным положениям (инструкциям).</a:t>
          </a:r>
          <a:endParaRPr lang="ru-RU"/>
        </a:p>
      </dgm:t>
    </dgm:pt>
    <dgm:pt modelId="{F7955F18-6BD6-4186-8EA1-D9E81784F868}" type="parTrans" cxnId="{839CCF24-2997-4AAF-B16A-F1CFA991D533}">
      <dgm:prSet/>
      <dgm:spPr/>
      <dgm:t>
        <a:bodyPr/>
        <a:lstStyle/>
        <a:p>
          <a:pPr algn="just"/>
          <a:endParaRPr lang="ru-RU"/>
        </a:p>
      </dgm:t>
    </dgm:pt>
    <dgm:pt modelId="{80E69A7E-2A8A-4235-88F0-5240D793E73F}" type="sibTrans" cxnId="{839CCF24-2997-4AAF-B16A-F1CFA991D533}">
      <dgm:prSet/>
      <dgm:spPr/>
      <dgm:t>
        <a:bodyPr/>
        <a:lstStyle/>
        <a:p>
          <a:pPr algn="just"/>
          <a:endParaRPr lang="ru-RU"/>
        </a:p>
      </dgm:t>
    </dgm:pt>
    <dgm:pt modelId="{F3C81E01-B28B-4B74-9347-AA7136D96710}" type="pres">
      <dgm:prSet presAssocID="{070FEFEE-81B0-431A-99CE-2F64B9D129C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DD29AA2-3308-4CD2-B443-F10018B67ADD}" type="pres">
      <dgm:prSet presAssocID="{8F1359A7-3686-4DFB-B937-22D5982D05DA}" presName="thickLine" presStyleLbl="alignNode1" presStyleIdx="0" presStyleCnt="2"/>
      <dgm:spPr/>
    </dgm:pt>
    <dgm:pt modelId="{BD443FA8-0E95-4E52-820F-438357CEA63A}" type="pres">
      <dgm:prSet presAssocID="{8F1359A7-3686-4DFB-B937-22D5982D05DA}" presName="horz1" presStyleCnt="0"/>
      <dgm:spPr/>
    </dgm:pt>
    <dgm:pt modelId="{F90EC729-7DDC-4010-82DE-DC5494B3005A}" type="pres">
      <dgm:prSet presAssocID="{8F1359A7-3686-4DFB-B937-22D5982D05DA}" presName="tx1" presStyleLbl="revTx" presStyleIdx="0" presStyleCnt="2"/>
      <dgm:spPr/>
      <dgm:t>
        <a:bodyPr/>
        <a:lstStyle/>
        <a:p>
          <a:endParaRPr lang="ru-RU"/>
        </a:p>
      </dgm:t>
    </dgm:pt>
    <dgm:pt modelId="{86AFA38B-67AB-4653-8A75-BF5848671FF3}" type="pres">
      <dgm:prSet presAssocID="{8F1359A7-3686-4DFB-B937-22D5982D05DA}" presName="vert1" presStyleCnt="0"/>
      <dgm:spPr/>
    </dgm:pt>
    <dgm:pt modelId="{35B5994C-BBF7-41CA-A609-60DCB1166429}" type="pres">
      <dgm:prSet presAssocID="{6552FE0E-2182-45E3-A359-FBA257C875B9}" presName="thickLine" presStyleLbl="alignNode1" presStyleIdx="1" presStyleCnt="2"/>
      <dgm:spPr/>
    </dgm:pt>
    <dgm:pt modelId="{757E3773-A251-4C52-8D82-0ED565E7910E}" type="pres">
      <dgm:prSet presAssocID="{6552FE0E-2182-45E3-A359-FBA257C875B9}" presName="horz1" presStyleCnt="0"/>
      <dgm:spPr/>
    </dgm:pt>
    <dgm:pt modelId="{322FE6C2-A2E3-400D-B1FD-89C78B830CDA}" type="pres">
      <dgm:prSet presAssocID="{6552FE0E-2182-45E3-A359-FBA257C875B9}" presName="tx1" presStyleLbl="revTx" presStyleIdx="1" presStyleCnt="2"/>
      <dgm:spPr/>
      <dgm:t>
        <a:bodyPr/>
        <a:lstStyle/>
        <a:p>
          <a:endParaRPr lang="ru-RU"/>
        </a:p>
      </dgm:t>
    </dgm:pt>
    <dgm:pt modelId="{5A34E6CC-F0B3-421F-913A-F54CF693C18A}" type="pres">
      <dgm:prSet presAssocID="{6552FE0E-2182-45E3-A359-FBA257C875B9}" presName="vert1" presStyleCnt="0"/>
      <dgm:spPr/>
    </dgm:pt>
  </dgm:ptLst>
  <dgm:cxnLst>
    <dgm:cxn modelId="{839CCF24-2997-4AAF-B16A-F1CFA991D533}" srcId="{070FEFEE-81B0-431A-99CE-2F64B9D129C4}" destId="{6552FE0E-2182-45E3-A359-FBA257C875B9}" srcOrd="1" destOrd="0" parTransId="{F7955F18-6BD6-4186-8EA1-D9E81784F868}" sibTransId="{80E69A7E-2A8A-4235-88F0-5240D793E73F}"/>
    <dgm:cxn modelId="{02C056F5-D20F-47BD-9561-5B2F7830BEF3}" srcId="{070FEFEE-81B0-431A-99CE-2F64B9D129C4}" destId="{8F1359A7-3686-4DFB-B937-22D5982D05DA}" srcOrd="0" destOrd="0" parTransId="{C0B35B99-F817-4D4C-989A-91F723421969}" sibTransId="{7FB936B3-0778-45C3-AD20-9C385DF3C5A6}"/>
    <dgm:cxn modelId="{0D9BACBF-A2E8-4C01-BF58-2A0FF4F43C10}" type="presOf" srcId="{8F1359A7-3686-4DFB-B937-22D5982D05DA}" destId="{F90EC729-7DDC-4010-82DE-DC5494B3005A}" srcOrd="0" destOrd="0" presId="urn:microsoft.com/office/officeart/2008/layout/LinedList"/>
    <dgm:cxn modelId="{2C15F7AA-E596-419E-AA14-1E3E8AE909BE}" type="presOf" srcId="{070FEFEE-81B0-431A-99CE-2F64B9D129C4}" destId="{F3C81E01-B28B-4B74-9347-AA7136D96710}" srcOrd="0" destOrd="0" presId="urn:microsoft.com/office/officeart/2008/layout/LinedList"/>
    <dgm:cxn modelId="{DE05866A-3A48-4CC3-B7CF-F6431FB91E01}" type="presOf" srcId="{6552FE0E-2182-45E3-A359-FBA257C875B9}" destId="{322FE6C2-A2E3-400D-B1FD-89C78B830CDA}" srcOrd="0" destOrd="0" presId="urn:microsoft.com/office/officeart/2008/layout/LinedList"/>
    <dgm:cxn modelId="{B90EA73D-43E5-48A6-881D-661DC80927E5}" type="presParOf" srcId="{F3C81E01-B28B-4B74-9347-AA7136D96710}" destId="{FDD29AA2-3308-4CD2-B443-F10018B67ADD}" srcOrd="0" destOrd="0" presId="urn:microsoft.com/office/officeart/2008/layout/LinedList"/>
    <dgm:cxn modelId="{7421D991-6134-4DA0-8EC9-97EC535CDD89}" type="presParOf" srcId="{F3C81E01-B28B-4B74-9347-AA7136D96710}" destId="{BD443FA8-0E95-4E52-820F-438357CEA63A}" srcOrd="1" destOrd="0" presId="urn:microsoft.com/office/officeart/2008/layout/LinedList"/>
    <dgm:cxn modelId="{1411CF6F-95B0-47EE-85F0-E38085EC1360}" type="presParOf" srcId="{BD443FA8-0E95-4E52-820F-438357CEA63A}" destId="{F90EC729-7DDC-4010-82DE-DC5494B3005A}" srcOrd="0" destOrd="0" presId="urn:microsoft.com/office/officeart/2008/layout/LinedList"/>
    <dgm:cxn modelId="{481F9BFA-68BD-443F-A05B-532B099FED41}" type="presParOf" srcId="{BD443FA8-0E95-4E52-820F-438357CEA63A}" destId="{86AFA38B-67AB-4653-8A75-BF5848671FF3}" srcOrd="1" destOrd="0" presId="urn:microsoft.com/office/officeart/2008/layout/LinedList"/>
    <dgm:cxn modelId="{60653469-1695-414A-B89A-74E547EC51F8}" type="presParOf" srcId="{F3C81E01-B28B-4B74-9347-AA7136D96710}" destId="{35B5994C-BBF7-41CA-A609-60DCB1166429}" srcOrd="2" destOrd="0" presId="urn:microsoft.com/office/officeart/2008/layout/LinedList"/>
    <dgm:cxn modelId="{CE2191FD-88FA-4ECC-BBB8-498074E29D12}" type="presParOf" srcId="{F3C81E01-B28B-4B74-9347-AA7136D96710}" destId="{757E3773-A251-4C52-8D82-0ED565E7910E}" srcOrd="3" destOrd="0" presId="urn:microsoft.com/office/officeart/2008/layout/LinedList"/>
    <dgm:cxn modelId="{F230D704-BDA0-4F2C-A1E6-200C0CC83F75}" type="presParOf" srcId="{757E3773-A251-4C52-8D82-0ED565E7910E}" destId="{322FE6C2-A2E3-400D-B1FD-89C78B830CDA}" srcOrd="0" destOrd="0" presId="urn:microsoft.com/office/officeart/2008/layout/LinedList"/>
    <dgm:cxn modelId="{AA241986-7B4E-457A-9824-F1760C66DE3E}" type="presParOf" srcId="{757E3773-A251-4C52-8D82-0ED565E7910E}" destId="{5A34E6CC-F0B3-421F-913A-F54CF693C18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AF6AD5-B7D7-40ED-B0E5-9DA1C90FE674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54DE496-AD7C-44F1-ABA4-678B4DF322B5}">
      <dgm:prSet/>
      <dgm:spPr/>
      <dgm:t>
        <a:bodyPr/>
        <a:lstStyle/>
        <a:p>
          <a:pPr rtl="0"/>
          <a:r>
            <a:rPr lang="ru-RU" smtClean="0"/>
            <a:t>В ночь, предшествующую заступлению в наряд, военнослужащие, назначенные в караул, не должны нести никакой службы или привлекаться к занятиям и работам.</a:t>
          </a:r>
          <a:endParaRPr lang="ru-RU"/>
        </a:p>
      </dgm:t>
    </dgm:pt>
    <dgm:pt modelId="{726A38EB-FA36-416C-BD8C-45020F5C86D3}" type="parTrans" cxnId="{E27CA281-2925-4F96-9EE9-4B12961CAACA}">
      <dgm:prSet/>
      <dgm:spPr/>
      <dgm:t>
        <a:bodyPr/>
        <a:lstStyle/>
        <a:p>
          <a:endParaRPr lang="ru-RU"/>
        </a:p>
      </dgm:t>
    </dgm:pt>
    <dgm:pt modelId="{1791D513-4AB5-432B-AEDC-B38F524B4DEF}" type="sibTrans" cxnId="{E27CA281-2925-4F96-9EE9-4B12961CAACA}">
      <dgm:prSet/>
      <dgm:spPr/>
      <dgm:t>
        <a:bodyPr/>
        <a:lstStyle/>
        <a:p>
          <a:endParaRPr lang="ru-RU"/>
        </a:p>
      </dgm:t>
    </dgm:pt>
    <dgm:pt modelId="{950A8B17-6360-48A5-B8C7-D8F34C39B07E}">
      <dgm:prSet/>
      <dgm:spPr/>
      <dgm:t>
        <a:bodyPr/>
        <a:lstStyle/>
        <a:p>
          <a:pPr rtl="0"/>
          <a:r>
            <a:rPr lang="ru-RU" smtClean="0"/>
            <a:t>В день заступления в наряд в соответствии с распорядком дня (регламентом служебного времени) личному составу караула должно быть предоставлено не менее трех часов для подготовки к несению службы, а при заступлении в караул через сутки - не менее четырех часов, в том числе не менее одного часа для отдыха (сна). </a:t>
          </a:r>
          <a:endParaRPr lang="ru-RU"/>
        </a:p>
      </dgm:t>
    </dgm:pt>
    <dgm:pt modelId="{C4E9A68E-CABB-470D-964E-56A576AC3408}" type="parTrans" cxnId="{FC2A0955-001F-4B80-B006-187ACBA131B6}">
      <dgm:prSet/>
      <dgm:spPr/>
      <dgm:t>
        <a:bodyPr/>
        <a:lstStyle/>
        <a:p>
          <a:endParaRPr lang="ru-RU"/>
        </a:p>
      </dgm:t>
    </dgm:pt>
    <dgm:pt modelId="{355CCF77-F126-40EA-8869-023163BFFCC1}" type="sibTrans" cxnId="{FC2A0955-001F-4B80-B006-187ACBA131B6}">
      <dgm:prSet/>
      <dgm:spPr/>
      <dgm:t>
        <a:bodyPr/>
        <a:lstStyle/>
        <a:p>
          <a:endParaRPr lang="ru-RU"/>
        </a:p>
      </dgm:t>
    </dgm:pt>
    <dgm:pt modelId="{1410B6C2-9DD1-45AB-9D86-21E08E874154}">
      <dgm:prSet/>
      <dgm:spPr/>
      <dgm:t>
        <a:bodyPr/>
        <a:lstStyle/>
        <a:p>
          <a:pPr rtl="0"/>
          <a:r>
            <a:rPr lang="ru-RU" smtClean="0"/>
            <a:t>Подготовка личного состава караула, назначенного от роты (бата-реи), организуется командиром роты (батареи) и проводится им лично; караула, назначенного от батальона (дивизиона), - лично командиром батальона (дивизиона); караула, назначенного от воинской части, - одним из заместителей командира воинской части; караула, назначенного от военной комендатуры для охраны военнослужащих, осужденных к аресту, - заместителем военного коменданта гарнизона.</a:t>
          </a:r>
          <a:endParaRPr lang="ru-RU"/>
        </a:p>
      </dgm:t>
    </dgm:pt>
    <dgm:pt modelId="{DA65A0B7-C1AE-45D7-8BE8-455E2864B654}" type="parTrans" cxnId="{6EDB64B0-4AD6-4EA5-8213-DCFB17755385}">
      <dgm:prSet/>
      <dgm:spPr/>
      <dgm:t>
        <a:bodyPr/>
        <a:lstStyle/>
        <a:p>
          <a:endParaRPr lang="ru-RU"/>
        </a:p>
      </dgm:t>
    </dgm:pt>
    <dgm:pt modelId="{9D7D5E18-2606-4992-BC95-F50AA9C1DB1F}" type="sibTrans" cxnId="{6EDB64B0-4AD6-4EA5-8213-DCFB17755385}">
      <dgm:prSet/>
      <dgm:spPr/>
      <dgm:t>
        <a:bodyPr/>
        <a:lstStyle/>
        <a:p>
          <a:endParaRPr lang="ru-RU"/>
        </a:p>
      </dgm:t>
    </dgm:pt>
    <dgm:pt modelId="{7AE3DEBD-264C-4D55-A5D6-479E662BA58B}" type="pres">
      <dgm:prSet presAssocID="{0FAF6AD5-B7D7-40ED-B0E5-9DA1C90FE6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D6B51F-A553-40FA-B8BB-0A9012E3E601}" type="pres">
      <dgm:prSet presAssocID="{E54DE496-AD7C-44F1-ABA4-678B4DF322B5}" presName="parentText" presStyleLbl="node1" presStyleIdx="0" presStyleCnt="3" custScaleY="585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14731-60D9-4B01-BEC7-6A3954659129}" type="pres">
      <dgm:prSet presAssocID="{1791D513-4AB5-432B-AEDC-B38F524B4DEF}" presName="spacer" presStyleCnt="0"/>
      <dgm:spPr/>
    </dgm:pt>
    <dgm:pt modelId="{CD1FA217-671A-4223-B4CE-B5FF63488416}" type="pres">
      <dgm:prSet presAssocID="{950A8B17-6360-48A5-B8C7-D8F34C39B07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982D1-4CF8-4CFB-AFF9-4AD9303DC96C}" type="pres">
      <dgm:prSet presAssocID="{355CCF77-F126-40EA-8869-023163BFFCC1}" presName="spacer" presStyleCnt="0"/>
      <dgm:spPr/>
    </dgm:pt>
    <dgm:pt modelId="{FCE3A613-0CB5-40B8-A3E3-FB10887CAE7B}" type="pres">
      <dgm:prSet presAssocID="{1410B6C2-9DD1-45AB-9D86-21E08E87415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7CA281-2925-4F96-9EE9-4B12961CAACA}" srcId="{0FAF6AD5-B7D7-40ED-B0E5-9DA1C90FE674}" destId="{E54DE496-AD7C-44F1-ABA4-678B4DF322B5}" srcOrd="0" destOrd="0" parTransId="{726A38EB-FA36-416C-BD8C-45020F5C86D3}" sibTransId="{1791D513-4AB5-432B-AEDC-B38F524B4DEF}"/>
    <dgm:cxn modelId="{FC2A0955-001F-4B80-B006-187ACBA131B6}" srcId="{0FAF6AD5-B7D7-40ED-B0E5-9DA1C90FE674}" destId="{950A8B17-6360-48A5-B8C7-D8F34C39B07E}" srcOrd="1" destOrd="0" parTransId="{C4E9A68E-CABB-470D-964E-56A576AC3408}" sibTransId="{355CCF77-F126-40EA-8869-023163BFFCC1}"/>
    <dgm:cxn modelId="{6EDB64B0-4AD6-4EA5-8213-DCFB17755385}" srcId="{0FAF6AD5-B7D7-40ED-B0E5-9DA1C90FE674}" destId="{1410B6C2-9DD1-45AB-9D86-21E08E874154}" srcOrd="2" destOrd="0" parTransId="{DA65A0B7-C1AE-45D7-8BE8-455E2864B654}" sibTransId="{9D7D5E18-2606-4992-BC95-F50AA9C1DB1F}"/>
    <dgm:cxn modelId="{CAE6EBF4-DC22-4EF4-815B-4B29378DAAB9}" type="presOf" srcId="{950A8B17-6360-48A5-B8C7-D8F34C39B07E}" destId="{CD1FA217-671A-4223-B4CE-B5FF63488416}" srcOrd="0" destOrd="0" presId="urn:microsoft.com/office/officeart/2005/8/layout/vList2"/>
    <dgm:cxn modelId="{5425320E-021F-45DC-B224-7F01373B3113}" type="presOf" srcId="{1410B6C2-9DD1-45AB-9D86-21E08E874154}" destId="{FCE3A613-0CB5-40B8-A3E3-FB10887CAE7B}" srcOrd="0" destOrd="0" presId="urn:microsoft.com/office/officeart/2005/8/layout/vList2"/>
    <dgm:cxn modelId="{3ED32CFC-D457-4BB8-BE05-7A17624F604E}" type="presOf" srcId="{0FAF6AD5-B7D7-40ED-B0E5-9DA1C90FE674}" destId="{7AE3DEBD-264C-4D55-A5D6-479E662BA58B}" srcOrd="0" destOrd="0" presId="urn:microsoft.com/office/officeart/2005/8/layout/vList2"/>
    <dgm:cxn modelId="{54598626-30DC-4BE0-B0CC-E91B9020C31D}" type="presOf" srcId="{E54DE496-AD7C-44F1-ABA4-678B4DF322B5}" destId="{BBD6B51F-A553-40FA-B8BB-0A9012E3E601}" srcOrd="0" destOrd="0" presId="urn:microsoft.com/office/officeart/2005/8/layout/vList2"/>
    <dgm:cxn modelId="{E61B2345-8B3E-4B54-9D05-B991C11EC9F1}" type="presParOf" srcId="{7AE3DEBD-264C-4D55-A5D6-479E662BA58B}" destId="{BBD6B51F-A553-40FA-B8BB-0A9012E3E601}" srcOrd="0" destOrd="0" presId="urn:microsoft.com/office/officeart/2005/8/layout/vList2"/>
    <dgm:cxn modelId="{8A99C4E9-E206-486A-8A25-6C907A8321DE}" type="presParOf" srcId="{7AE3DEBD-264C-4D55-A5D6-479E662BA58B}" destId="{3F514731-60D9-4B01-BEC7-6A3954659129}" srcOrd="1" destOrd="0" presId="urn:microsoft.com/office/officeart/2005/8/layout/vList2"/>
    <dgm:cxn modelId="{7A92A073-2959-45D1-82FA-77006D57E35B}" type="presParOf" srcId="{7AE3DEBD-264C-4D55-A5D6-479E662BA58B}" destId="{CD1FA217-671A-4223-B4CE-B5FF63488416}" srcOrd="2" destOrd="0" presId="urn:microsoft.com/office/officeart/2005/8/layout/vList2"/>
    <dgm:cxn modelId="{69A71409-01F7-44F6-A494-FCBDD6B0A803}" type="presParOf" srcId="{7AE3DEBD-264C-4D55-A5D6-479E662BA58B}" destId="{3F3982D1-4CF8-4CFB-AFF9-4AD9303DC96C}" srcOrd="3" destOrd="0" presId="urn:microsoft.com/office/officeart/2005/8/layout/vList2"/>
    <dgm:cxn modelId="{78615E07-9DA5-4799-AFBA-A1851AEEFE92}" type="presParOf" srcId="{7AE3DEBD-264C-4D55-A5D6-479E662BA58B}" destId="{FCE3A613-0CB5-40B8-A3E3-FB10887CAE7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B6812-0ACA-4293-8F34-2EFFFA273700}">
      <dsp:nvSpPr>
        <dsp:cNvPr id="0" name=""/>
        <dsp:cNvSpPr/>
      </dsp:nvSpPr>
      <dsp:spPr>
        <a:xfrm>
          <a:off x="0" y="162103"/>
          <a:ext cx="8640960" cy="14562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Караулы бывают гарнизонные и внутренние (корабельные). Они могут быть постоянными или временными.</a:t>
          </a:r>
          <a:endParaRPr lang="ru-RU" sz="2200" kern="1200"/>
        </a:p>
      </dsp:txBody>
      <dsp:txXfrm>
        <a:off x="71091" y="233194"/>
        <a:ext cx="8498778" cy="1314116"/>
      </dsp:txXfrm>
    </dsp:sp>
    <dsp:sp modelId="{C2A27FB2-45FE-4E05-A8F7-585427C68FE0}">
      <dsp:nvSpPr>
        <dsp:cNvPr id="0" name=""/>
        <dsp:cNvSpPr/>
      </dsp:nvSpPr>
      <dsp:spPr>
        <a:xfrm>
          <a:off x="0" y="1681762"/>
          <a:ext cx="8640960" cy="18998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Гарнизонный караул назначается для охраны и обороны объектов центрального или окружного подчинения, не имеющих своих подразделений охраны, а караул при гауптвахте - для охраны военнослужащих, содержащихся на гауптвахте.</a:t>
          </a:r>
          <a:endParaRPr lang="ru-RU" sz="2200" kern="1200"/>
        </a:p>
      </dsp:txBody>
      <dsp:txXfrm>
        <a:off x="92745" y="1774507"/>
        <a:ext cx="8455470" cy="1714393"/>
      </dsp:txXfrm>
    </dsp:sp>
    <dsp:sp modelId="{4D3EFE73-B61B-4CA4-8B59-ACD5D52F2B9B}">
      <dsp:nvSpPr>
        <dsp:cNvPr id="0" name=""/>
        <dsp:cNvSpPr/>
      </dsp:nvSpPr>
      <dsp:spPr>
        <a:xfrm>
          <a:off x="0" y="3645005"/>
          <a:ext cx="8640960" cy="18998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Внутренний (корабельный) караул назначается для охраны и обороны объектов одной воинской части (корабля) или соединения, а также для охраны военнослужащих, осужденных к аресту и содержащихся на гауптвахтах военных комендатур, и военнослужащих, содержащихся в дисциплинарной воинской части.</a:t>
          </a:r>
          <a:endParaRPr lang="ru-RU" sz="2200" kern="1200"/>
        </a:p>
      </dsp:txBody>
      <dsp:txXfrm>
        <a:off x="92745" y="3737750"/>
        <a:ext cx="8455470" cy="17143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2AC65-C22B-4A6F-AAD6-9C8CA3557D0C}">
      <dsp:nvSpPr>
        <dsp:cNvPr id="0" name=""/>
        <dsp:cNvSpPr/>
      </dsp:nvSpPr>
      <dsp:spPr>
        <a:xfrm>
          <a:off x="0" y="2687"/>
          <a:ext cx="856647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13489-D144-4B1D-AB7D-74477AFDF87B}">
      <dsp:nvSpPr>
        <dsp:cNvPr id="0" name=""/>
        <dsp:cNvSpPr/>
      </dsp:nvSpPr>
      <dsp:spPr>
        <a:xfrm>
          <a:off x="0" y="2687"/>
          <a:ext cx="8566472" cy="1832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Расписание гарнизонных караулов составляет помощник начальника гарнизона по организации гарнизонной службы (заместитель военного коменданта гарнизона). </a:t>
          </a:r>
          <a:endParaRPr lang="ru-RU" sz="2400" kern="1200"/>
        </a:p>
      </dsp:txBody>
      <dsp:txXfrm>
        <a:off x="0" y="2687"/>
        <a:ext cx="8566472" cy="1832597"/>
      </dsp:txXfrm>
    </dsp:sp>
    <dsp:sp modelId="{AB9160F8-92B1-44A6-B15F-BFB494EE7097}">
      <dsp:nvSpPr>
        <dsp:cNvPr id="0" name=""/>
        <dsp:cNvSpPr/>
      </dsp:nvSpPr>
      <dsp:spPr>
        <a:xfrm>
          <a:off x="0" y="1835284"/>
          <a:ext cx="856647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4E790-30F8-41BB-AFBD-1BDFF92143F6}">
      <dsp:nvSpPr>
        <dsp:cNvPr id="0" name=""/>
        <dsp:cNvSpPr/>
      </dsp:nvSpPr>
      <dsp:spPr>
        <a:xfrm>
          <a:off x="0" y="1835284"/>
          <a:ext cx="8566472" cy="1832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Расписание внутренних караулов составляет начальник штаба воинской части (заместитель военного коменданта гарнизона) на основании указаний начальника гарнизона (командира воинской части, военного коменданта гарнизона). </a:t>
          </a:r>
          <a:endParaRPr lang="ru-RU" sz="2400" kern="1200"/>
        </a:p>
      </dsp:txBody>
      <dsp:txXfrm>
        <a:off x="0" y="1835284"/>
        <a:ext cx="8566472" cy="1832597"/>
      </dsp:txXfrm>
    </dsp:sp>
    <dsp:sp modelId="{1806327E-3DCB-4AAE-824A-F3EEEBBA5EC8}">
      <dsp:nvSpPr>
        <dsp:cNvPr id="0" name=""/>
        <dsp:cNvSpPr/>
      </dsp:nvSpPr>
      <dsp:spPr>
        <a:xfrm>
          <a:off x="0" y="3667882"/>
          <a:ext cx="856647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382CE-C2D4-4B83-981E-99BC32A1CC01}">
      <dsp:nvSpPr>
        <dsp:cNvPr id="0" name=""/>
        <dsp:cNvSpPr/>
      </dsp:nvSpPr>
      <dsp:spPr>
        <a:xfrm>
          <a:off x="0" y="3667882"/>
          <a:ext cx="8566472" cy="1832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Составлению расписания караулов должно предшествовать ознакомление на местности с условиями и особенностями расположения и охраны объектов.</a:t>
          </a:r>
          <a:endParaRPr lang="ru-RU" sz="2400" kern="1200"/>
        </a:p>
      </dsp:txBody>
      <dsp:txXfrm>
        <a:off x="0" y="3667882"/>
        <a:ext cx="8566472" cy="183259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B5018-027A-48F0-8237-D4ACE295FB31}">
      <dsp:nvSpPr>
        <dsp:cNvPr id="0" name=""/>
        <dsp:cNvSpPr/>
      </dsp:nvSpPr>
      <dsp:spPr>
        <a:xfrm>
          <a:off x="0" y="302763"/>
          <a:ext cx="8496944" cy="13959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Расписания гарнизонных караулов представляются на утверждение командующему войсками военного округа, а расписания внутренних караулов воинских частей - командиру соединения.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68143" y="370906"/>
        <a:ext cx="8360658" cy="1259638"/>
      </dsp:txXfrm>
    </dsp:sp>
    <dsp:sp modelId="{FF008655-8738-498F-B6E4-A8C7E66C9142}">
      <dsp:nvSpPr>
        <dsp:cNvPr id="0" name=""/>
        <dsp:cNvSpPr/>
      </dsp:nvSpPr>
      <dsp:spPr>
        <a:xfrm>
          <a:off x="0" y="1759167"/>
          <a:ext cx="8496944" cy="18043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solidFill>
                <a:schemeClr val="tx1"/>
              </a:solidFill>
            </a:rPr>
            <a:t>Расписания внутренних караулов военных профессиональных образовательных организаций, военных образовательных организаций высшего образования утверждаются начальниками этих организаций.</a:t>
          </a:r>
          <a:endParaRPr lang="ru-RU" sz="2100" kern="1200">
            <a:solidFill>
              <a:schemeClr val="tx1"/>
            </a:solidFill>
          </a:endParaRPr>
        </a:p>
      </dsp:txBody>
      <dsp:txXfrm>
        <a:off x="88082" y="1847249"/>
        <a:ext cx="8320780" cy="1628195"/>
      </dsp:txXfrm>
    </dsp:sp>
    <dsp:sp modelId="{05474178-4C25-49C8-B5C8-1172A278551A}">
      <dsp:nvSpPr>
        <dsp:cNvPr id="0" name=""/>
        <dsp:cNvSpPr/>
      </dsp:nvSpPr>
      <dsp:spPr>
        <a:xfrm>
          <a:off x="0" y="3624007"/>
          <a:ext cx="8496944" cy="18043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solidFill>
                <a:schemeClr val="tx1"/>
              </a:solidFill>
            </a:rPr>
            <a:t>Расписания внутренних караулов воинских частей окружного и центрального подчинения, а также внутренних караулов, назначаемых для охраны и обороны объектов такого же подчинения, имеющих свои подразделения охраны, представляются на утверждение соответствующим непосредственным начальникам.</a:t>
          </a:r>
          <a:endParaRPr lang="ru-RU" sz="2100" kern="1200">
            <a:solidFill>
              <a:schemeClr val="tx1"/>
            </a:solidFill>
          </a:endParaRPr>
        </a:p>
      </dsp:txBody>
      <dsp:txXfrm>
        <a:off x="88082" y="3712089"/>
        <a:ext cx="8320780" cy="162819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9A30D-A4FF-4696-BFE1-351E2A9E9E69}">
      <dsp:nvSpPr>
        <dsp:cNvPr id="0" name=""/>
        <dsp:cNvSpPr/>
      </dsp:nvSpPr>
      <dsp:spPr>
        <a:xfrm>
          <a:off x="0" y="181"/>
          <a:ext cx="8496944" cy="13637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Начальником караула при наличии на объекте пяти и более постов назначается офицер или прапорщик (мичман), при меньшем количестве постов может назначаться сержант (старшина).</a:t>
          </a:r>
          <a:endParaRPr lang="ru-RU" sz="2000" kern="1200"/>
        </a:p>
      </dsp:txBody>
      <dsp:txXfrm>
        <a:off x="66571" y="66752"/>
        <a:ext cx="8363802" cy="1230565"/>
      </dsp:txXfrm>
    </dsp:sp>
    <dsp:sp modelId="{268E3F39-4EF1-4B45-AC85-2F7FD4269A5A}">
      <dsp:nvSpPr>
        <dsp:cNvPr id="0" name=""/>
        <dsp:cNvSpPr/>
      </dsp:nvSpPr>
      <dsp:spPr>
        <a:xfrm>
          <a:off x="0" y="1377824"/>
          <a:ext cx="8496944" cy="13637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Начальником караула, охраняющего особо важный объект, назначается офицер или прапорщик (мичман) независимо от количества постов.</a:t>
          </a:r>
          <a:endParaRPr lang="ru-RU" sz="2000" kern="1200"/>
        </a:p>
      </dsp:txBody>
      <dsp:txXfrm>
        <a:off x="66571" y="1444395"/>
        <a:ext cx="8363802" cy="1230565"/>
      </dsp:txXfrm>
    </dsp:sp>
    <dsp:sp modelId="{19F8DE55-4DC6-4918-9E1D-0D1866712A0D}">
      <dsp:nvSpPr>
        <dsp:cNvPr id="0" name=""/>
        <dsp:cNvSpPr/>
      </dsp:nvSpPr>
      <dsp:spPr>
        <a:xfrm>
          <a:off x="0" y="2755468"/>
          <a:ext cx="8496944" cy="13637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В военных профессиональных образовательных организациях, военных образовательных организациях высшего образования начальниками караулов независимо от количества постов могут назначаться курсанты старших курсов.</a:t>
          </a:r>
          <a:endParaRPr lang="ru-RU" sz="2000" kern="1200"/>
        </a:p>
      </dsp:txBody>
      <dsp:txXfrm>
        <a:off x="66571" y="2822039"/>
        <a:ext cx="8363802" cy="1230565"/>
      </dsp:txXfrm>
    </dsp:sp>
    <dsp:sp modelId="{1EEF03F5-9F3E-444E-8194-C99907EA1FF5}">
      <dsp:nvSpPr>
        <dsp:cNvPr id="0" name=""/>
        <dsp:cNvSpPr/>
      </dsp:nvSpPr>
      <dsp:spPr>
        <a:xfrm>
          <a:off x="0" y="4133112"/>
          <a:ext cx="8496944" cy="13637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Начальником караула при гауптвахте назначается офицер.</a:t>
          </a:r>
          <a:endParaRPr lang="ru-RU" sz="2000" kern="1200"/>
        </a:p>
      </dsp:txBody>
      <dsp:txXfrm>
        <a:off x="66571" y="4199683"/>
        <a:ext cx="8363802" cy="12305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8A639-A740-4636-919A-F3CC7AB86125}">
      <dsp:nvSpPr>
        <dsp:cNvPr id="0" name=""/>
        <dsp:cNvSpPr/>
      </dsp:nvSpPr>
      <dsp:spPr>
        <a:xfrm>
          <a:off x="0" y="360040"/>
          <a:ext cx="8496944" cy="2106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Помощник начальника караула назначается из числа прапорщиков (мичманов) или сержантов (старшин). В некоторых случаях в караулы по охране важных объектов с большим количеством постов помощник начальника караула может назначаться из числа офицеров. В караулы по охране гауптвахт помощник начальника караула может назначаться из числа сержантов, проходящих военную службу по контракту. Если помощник начальника караула не назначается, его обязанности исполняет первый разводящий.</a:t>
          </a:r>
          <a:endParaRPr lang="ru-RU" sz="1800" kern="1200" dirty="0"/>
        </a:p>
      </dsp:txBody>
      <dsp:txXfrm>
        <a:off x="102806" y="462846"/>
        <a:ext cx="8291332" cy="1900388"/>
      </dsp:txXfrm>
    </dsp:sp>
    <dsp:sp modelId="{0E2D19A2-15E5-4DF5-BA2C-BF1AA3EBB214}">
      <dsp:nvSpPr>
        <dsp:cNvPr id="0" name=""/>
        <dsp:cNvSpPr/>
      </dsp:nvSpPr>
      <dsp:spPr>
        <a:xfrm>
          <a:off x="0" y="2517880"/>
          <a:ext cx="8496944" cy="14318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Помощник начальника караула и операторы по техническим средствам охраны назначаются из числа специалистов по техническим средствам охраны или других военнослужащих, установленных приказом начальника гарнизона (командира воинской части).</a:t>
          </a:r>
          <a:endParaRPr lang="ru-RU" sz="1800" kern="1200"/>
        </a:p>
      </dsp:txBody>
      <dsp:txXfrm>
        <a:off x="69899" y="2587779"/>
        <a:ext cx="8357146" cy="1292092"/>
      </dsp:txXfrm>
    </dsp:sp>
    <dsp:sp modelId="{B4F18BE8-ABEB-48C3-ABB6-9F625DC51631}">
      <dsp:nvSpPr>
        <dsp:cNvPr id="0" name=""/>
        <dsp:cNvSpPr/>
      </dsp:nvSpPr>
      <dsp:spPr>
        <a:xfrm>
          <a:off x="0" y="4001610"/>
          <a:ext cx="8496944" cy="11109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Помощник начальника караула по службе караульных собак назначается из числа старших вожатых (вожатых) караульных собак.</a:t>
          </a:r>
          <a:endParaRPr lang="ru-RU" sz="1800" kern="1200"/>
        </a:p>
      </dsp:txBody>
      <dsp:txXfrm>
        <a:off x="54232" y="4055842"/>
        <a:ext cx="8388480" cy="100249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810EF-6F68-40AF-8763-392C8E0A1B45}">
      <dsp:nvSpPr>
        <dsp:cNvPr id="0" name=""/>
        <dsp:cNvSpPr/>
      </dsp:nvSpPr>
      <dsp:spPr>
        <a:xfrm>
          <a:off x="0" y="783"/>
          <a:ext cx="84750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D99D7-0B16-42ED-A74A-0C025F6B24C9}">
      <dsp:nvSpPr>
        <dsp:cNvPr id="0" name=""/>
        <dsp:cNvSpPr/>
      </dsp:nvSpPr>
      <dsp:spPr>
        <a:xfrm>
          <a:off x="0" y="783"/>
          <a:ext cx="8475032" cy="1557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Разводящие назначаются из числа сержантов (старшин) или ефрейторов (старших матросов), а в карауле при гауптвахте (в дисциплинарной воинской части) - из числа солдат, проходящих военную службу по контракту.</a:t>
          </a:r>
          <a:endParaRPr lang="ru-RU" sz="2000" kern="1200"/>
        </a:p>
      </dsp:txBody>
      <dsp:txXfrm>
        <a:off x="0" y="783"/>
        <a:ext cx="8475032" cy="1557553"/>
      </dsp:txXfrm>
    </dsp:sp>
    <dsp:sp modelId="{FD325677-410B-41CB-A764-2955C5D7BF79}">
      <dsp:nvSpPr>
        <dsp:cNvPr id="0" name=""/>
        <dsp:cNvSpPr/>
      </dsp:nvSpPr>
      <dsp:spPr>
        <a:xfrm>
          <a:off x="0" y="1558336"/>
          <a:ext cx="84750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A768B-5242-447C-9633-1E28D43A162F}">
      <dsp:nvSpPr>
        <dsp:cNvPr id="0" name=""/>
        <dsp:cNvSpPr/>
      </dsp:nvSpPr>
      <dsp:spPr>
        <a:xfrm>
          <a:off x="0" y="1558336"/>
          <a:ext cx="8475032" cy="1557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Число разводящих определяется в зависимости от количества и расположения постов с таким расчетом, чтобы каждый разводящий выставлял на посты не более пяти часовых, а следование на посты, смена часовых и возвращение в караульное помещение занимали не более одного часа.</a:t>
          </a:r>
          <a:endParaRPr lang="ru-RU" sz="2000" kern="1200"/>
        </a:p>
      </dsp:txBody>
      <dsp:txXfrm>
        <a:off x="0" y="1558336"/>
        <a:ext cx="8475032" cy="1557553"/>
      </dsp:txXfrm>
    </dsp:sp>
    <dsp:sp modelId="{8887F36C-A177-4B98-BA42-8AD2B5E4880D}">
      <dsp:nvSpPr>
        <dsp:cNvPr id="0" name=""/>
        <dsp:cNvSpPr/>
      </dsp:nvSpPr>
      <dsp:spPr>
        <a:xfrm>
          <a:off x="0" y="3115889"/>
          <a:ext cx="84750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8E8BB-9000-4155-B30F-A7AEDAC838A7}">
      <dsp:nvSpPr>
        <dsp:cNvPr id="0" name=""/>
        <dsp:cNvSpPr/>
      </dsp:nvSpPr>
      <dsp:spPr>
        <a:xfrm>
          <a:off x="0" y="3115889"/>
          <a:ext cx="8475032" cy="1165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 назначении в караул нескольких разводящих они именуются: пер-вый разводящий, второй разводящий и т.д.</a:t>
          </a:r>
          <a:endParaRPr lang="ru-RU" sz="2000" kern="1200" dirty="0"/>
        </a:p>
      </dsp:txBody>
      <dsp:txXfrm>
        <a:off x="0" y="3115889"/>
        <a:ext cx="8475032" cy="1165330"/>
      </dsp:txXfrm>
    </dsp:sp>
    <dsp:sp modelId="{D0EE776B-A825-406B-967C-A22B522F2548}">
      <dsp:nvSpPr>
        <dsp:cNvPr id="0" name=""/>
        <dsp:cNvSpPr/>
      </dsp:nvSpPr>
      <dsp:spPr>
        <a:xfrm>
          <a:off x="0" y="4281219"/>
          <a:ext cx="84750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39412-9166-4D3E-986E-EB2ABE4B2E28}">
      <dsp:nvSpPr>
        <dsp:cNvPr id="0" name=""/>
        <dsp:cNvSpPr/>
      </dsp:nvSpPr>
      <dsp:spPr>
        <a:xfrm>
          <a:off x="0" y="4281219"/>
          <a:ext cx="8475032" cy="1097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Если караулом охраняется один пост, разводящий может не назначаться, его обязанности исполняет начальник караула.</a:t>
          </a:r>
          <a:endParaRPr lang="ru-RU" sz="2000" kern="1200" dirty="0"/>
        </a:p>
      </dsp:txBody>
      <dsp:txXfrm>
        <a:off x="0" y="4281219"/>
        <a:ext cx="8475032" cy="1097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600D2-6A63-415F-8B12-9654D5140B5D}">
      <dsp:nvSpPr>
        <dsp:cNvPr id="0" name=""/>
        <dsp:cNvSpPr/>
      </dsp:nvSpPr>
      <dsp:spPr>
        <a:xfrm>
          <a:off x="0" y="1440"/>
          <a:ext cx="86588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21B39-7EED-4714-942C-FB0BCFBDC0E2}">
      <dsp:nvSpPr>
        <dsp:cNvPr id="0" name=""/>
        <dsp:cNvSpPr/>
      </dsp:nvSpPr>
      <dsp:spPr>
        <a:xfrm>
          <a:off x="0" y="1440"/>
          <a:ext cx="8658800" cy="1997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Для охраны и обороны особо важных (специальных) объектов Вооруженных Сил могут назначаться дежурные смены по охране и обороне. Порядок организации дежурства и особенности несения службы дежурными сменами по охране и обороне указанных объектов определяются Министром обороны Российской Федерации.</a:t>
          </a:r>
          <a:endParaRPr lang="ru-RU" sz="2100" kern="1200"/>
        </a:p>
      </dsp:txBody>
      <dsp:txXfrm>
        <a:off x="0" y="1440"/>
        <a:ext cx="8658800" cy="1997768"/>
      </dsp:txXfrm>
    </dsp:sp>
    <dsp:sp modelId="{6F28552B-2DA2-4185-BBD3-F90A23EB6144}">
      <dsp:nvSpPr>
        <dsp:cNvPr id="0" name=""/>
        <dsp:cNvSpPr/>
      </dsp:nvSpPr>
      <dsp:spPr>
        <a:xfrm>
          <a:off x="0" y="1999208"/>
          <a:ext cx="86588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AEDA7-F881-4596-AC5F-7D241F254E00}">
      <dsp:nvSpPr>
        <dsp:cNvPr id="0" name=""/>
        <dsp:cNvSpPr/>
      </dsp:nvSpPr>
      <dsp:spPr>
        <a:xfrm>
          <a:off x="0" y="1999208"/>
          <a:ext cx="8658800" cy="1997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Гарнизонные караулы подчиняются начальнику гарнизона, помощнику начальника гарнизона по организации гарнизонной службы, дежурному по гарнизону и его помощнику, если помощник дежурного по гарнизону - офицер. Караул при гауптвахте подчиняется также военному коменданту гарнизона, его заместителю, дежурному по военной комендатуре и начальнику гауптвахты.</a:t>
          </a:r>
          <a:endParaRPr lang="ru-RU" sz="2100" kern="1200"/>
        </a:p>
      </dsp:txBody>
      <dsp:txXfrm>
        <a:off x="0" y="1999208"/>
        <a:ext cx="8658800" cy="1997768"/>
      </dsp:txXfrm>
    </dsp:sp>
    <dsp:sp modelId="{94E661F2-97FF-46FD-B761-A8202E378A03}">
      <dsp:nvSpPr>
        <dsp:cNvPr id="0" name=""/>
        <dsp:cNvSpPr/>
      </dsp:nvSpPr>
      <dsp:spPr>
        <a:xfrm>
          <a:off x="0" y="3996976"/>
          <a:ext cx="86588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95D75-3B0A-4182-BDD2-1AD4D4761129}">
      <dsp:nvSpPr>
        <dsp:cNvPr id="0" name=""/>
        <dsp:cNvSpPr/>
      </dsp:nvSpPr>
      <dsp:spPr>
        <a:xfrm>
          <a:off x="0" y="3996976"/>
          <a:ext cx="8658800" cy="1660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Внутренние (корабельные) караулы подчиняются командиру воинской части (корабля), дежурному по воинской чаи (кораблю) и его помощнику, если помощник дежурного по воинской части (кораблю) - офицер.</a:t>
          </a:r>
          <a:endParaRPr lang="ru-RU" sz="2100" kern="1200" dirty="0"/>
        </a:p>
      </dsp:txBody>
      <dsp:txXfrm>
        <a:off x="0" y="3996976"/>
        <a:ext cx="8658800" cy="16605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C79FD-09C3-4A1C-A871-9A941BCA6596}">
      <dsp:nvSpPr>
        <dsp:cNvPr id="0" name=""/>
        <dsp:cNvSpPr/>
      </dsp:nvSpPr>
      <dsp:spPr>
        <a:xfrm>
          <a:off x="0" y="0"/>
          <a:ext cx="8640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A8C19-3226-4E07-A8EB-299635316B03}">
      <dsp:nvSpPr>
        <dsp:cNvPr id="0" name=""/>
        <dsp:cNvSpPr/>
      </dsp:nvSpPr>
      <dsp:spPr>
        <a:xfrm>
          <a:off x="0" y="0"/>
          <a:ext cx="8640960" cy="2647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Караулы переходят в подчинение указанным лицам с момента подачи во время развода команды "Смирно" для встречи дежурного по гарнизону (военной комендатуре, воинской части), кораблю, а выходят из их подчинения с момента подачи начальником караула команды "Шагом - марш" для следования в свою воинскую часть (военную комендатуру, подразделение) после смены.</a:t>
          </a:r>
          <a:endParaRPr lang="ru-RU" sz="2200" kern="1200"/>
        </a:p>
      </dsp:txBody>
      <dsp:txXfrm>
        <a:off x="0" y="0"/>
        <a:ext cx="8640960" cy="2647882"/>
      </dsp:txXfrm>
    </dsp:sp>
    <dsp:sp modelId="{9FA2EF17-F62F-4680-835C-CC0783960D56}">
      <dsp:nvSpPr>
        <dsp:cNvPr id="0" name=""/>
        <dsp:cNvSpPr/>
      </dsp:nvSpPr>
      <dsp:spPr>
        <a:xfrm>
          <a:off x="0" y="2647882"/>
          <a:ext cx="8640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A4AC6-C01E-438C-98B2-F5C17F7BC7B1}">
      <dsp:nvSpPr>
        <dsp:cNvPr id="0" name=""/>
        <dsp:cNvSpPr/>
      </dsp:nvSpPr>
      <dsp:spPr>
        <a:xfrm>
          <a:off x="0" y="2647882"/>
          <a:ext cx="8640960" cy="2647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В состав караула назначаются: начальник караула, караульные по числу постов и смен, разводящие, а при необходимости помощник начальника караула, помощник начальника караула (оператор) по техническим средствам охраны или смена операторов (два-три человека, один из которых может быть назначен помощником начальника караула по техническим средствам охраны), помощник начальника караула по службе караульных собак, вожатые караульных собак и водители транспортных средств.</a:t>
          </a:r>
          <a:endParaRPr lang="ru-RU" sz="2200" kern="1200"/>
        </a:p>
      </dsp:txBody>
      <dsp:txXfrm>
        <a:off x="0" y="2647882"/>
        <a:ext cx="8640960" cy="26478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8477D-E15F-4D6D-8868-0D84181B5AD8}">
      <dsp:nvSpPr>
        <dsp:cNvPr id="0" name=""/>
        <dsp:cNvSpPr/>
      </dsp:nvSpPr>
      <dsp:spPr>
        <a:xfrm>
          <a:off x="0" y="28405"/>
          <a:ext cx="8640960" cy="18181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Охрану объектов часовые осуществляют способом патрулирования между внешним и внутренним ограждениями вокруг объекта или вдоль ограждения с внутренней стороны, если объект имеет одно ограждение, а также способом наблюдения с вышек. Отдельные объекты могут охраняться неподвижными часовыми.</a:t>
          </a:r>
          <a:endParaRPr lang="ru-RU" sz="2100" kern="1200" dirty="0"/>
        </a:p>
      </dsp:txBody>
      <dsp:txXfrm>
        <a:off x="88756" y="117161"/>
        <a:ext cx="8463448" cy="1640667"/>
      </dsp:txXfrm>
    </dsp:sp>
    <dsp:sp modelId="{CD48BD95-2CF2-4C95-850E-9F9DDBCBB28C}">
      <dsp:nvSpPr>
        <dsp:cNvPr id="0" name=""/>
        <dsp:cNvSpPr/>
      </dsp:nvSpPr>
      <dsp:spPr>
        <a:xfrm>
          <a:off x="0" y="1907065"/>
          <a:ext cx="8640960" cy="18181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Для усиления охраны объектов в ненастную погоду (сильный туман, дождь, снегопад) по приказу начальника гарнизона (командира воинской части) дополнительно могут назначаться караульные или патрули на транспортных средствах. </a:t>
          </a:r>
          <a:endParaRPr lang="ru-RU" sz="2100" kern="1200"/>
        </a:p>
      </dsp:txBody>
      <dsp:txXfrm>
        <a:off x="88756" y="1995821"/>
        <a:ext cx="8463448" cy="1640667"/>
      </dsp:txXfrm>
    </dsp:sp>
    <dsp:sp modelId="{637758ED-3386-4A63-8692-22264E33949E}">
      <dsp:nvSpPr>
        <dsp:cNvPr id="0" name=""/>
        <dsp:cNvSpPr/>
      </dsp:nvSpPr>
      <dsp:spPr>
        <a:xfrm>
          <a:off x="0" y="3785725"/>
          <a:ext cx="8640960" cy="18181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Часовые перемещаются по маршрутам движения в пешем порядке со скоростью, обеспечивающей надежную охрану объекта, делая короткие остановки для осмотра местности и ограждений, а также для доклада по средствам связи начальнику караула о несении службы.</a:t>
          </a:r>
          <a:endParaRPr lang="ru-RU" sz="2100" kern="1200"/>
        </a:p>
      </dsp:txBody>
      <dsp:txXfrm>
        <a:off x="88756" y="3874481"/>
        <a:ext cx="8463448" cy="16406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ABED6-EB01-4041-84F3-8E6EA11874A5}">
      <dsp:nvSpPr>
        <dsp:cNvPr id="0" name=""/>
        <dsp:cNvSpPr/>
      </dsp:nvSpPr>
      <dsp:spPr>
        <a:xfrm>
          <a:off x="0" y="1922"/>
          <a:ext cx="871296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BB363-1B13-4C41-A514-0DF9785ED4D4}">
      <dsp:nvSpPr>
        <dsp:cNvPr id="0" name=""/>
        <dsp:cNvSpPr/>
      </dsp:nvSpPr>
      <dsp:spPr>
        <a:xfrm>
          <a:off x="0" y="1922"/>
          <a:ext cx="8712968" cy="1965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just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Личный состав караула должен быть в караульной форме одежды, вооружен исправными и приведенными к нормальному бою автоматами со штыками-ножами или карабинами со штыками. </a:t>
          </a:r>
          <a:endParaRPr lang="ru-RU" sz="3000" kern="1200" dirty="0"/>
        </a:p>
      </dsp:txBody>
      <dsp:txXfrm>
        <a:off x="0" y="1922"/>
        <a:ext cx="8712968" cy="1965523"/>
      </dsp:txXfrm>
    </dsp:sp>
    <dsp:sp modelId="{0CC50AD1-1D12-44CE-8A66-1E3E4915117D}">
      <dsp:nvSpPr>
        <dsp:cNvPr id="0" name=""/>
        <dsp:cNvSpPr/>
      </dsp:nvSpPr>
      <dsp:spPr>
        <a:xfrm>
          <a:off x="0" y="1967445"/>
          <a:ext cx="871296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6F3C3-B5DD-43FD-B855-60E8ACCBF1DC}">
      <dsp:nvSpPr>
        <dsp:cNvPr id="0" name=""/>
        <dsp:cNvSpPr/>
      </dsp:nvSpPr>
      <dsp:spPr>
        <a:xfrm>
          <a:off x="0" y="1967445"/>
          <a:ext cx="8712968" cy="1609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just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Начальники караулов и их помощники вооружаются своим штатным оружием.</a:t>
          </a:r>
          <a:endParaRPr lang="ru-RU" sz="3000" kern="1200" dirty="0"/>
        </a:p>
      </dsp:txBody>
      <dsp:txXfrm>
        <a:off x="0" y="1967445"/>
        <a:ext cx="8712968" cy="1609724"/>
      </dsp:txXfrm>
    </dsp:sp>
    <dsp:sp modelId="{D5836E4A-F846-46DF-912B-67C298F502B3}">
      <dsp:nvSpPr>
        <dsp:cNvPr id="0" name=""/>
        <dsp:cNvSpPr/>
      </dsp:nvSpPr>
      <dsp:spPr>
        <a:xfrm>
          <a:off x="0" y="3577170"/>
          <a:ext cx="871296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58F67-E6F4-4AB3-8695-4AE9E53EB9B2}">
      <dsp:nvSpPr>
        <dsp:cNvPr id="0" name=""/>
        <dsp:cNvSpPr/>
      </dsp:nvSpPr>
      <dsp:spPr>
        <a:xfrm>
          <a:off x="0" y="3577170"/>
          <a:ext cx="8712968" cy="1965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just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Боеприпасами караул обеспечивается из расчета: на каждый автомат и пистолет - по два снаряженных магазина; на каждый карабин - по 30 патронов в обоймах.</a:t>
          </a:r>
          <a:endParaRPr lang="ru-RU" sz="3000" kern="1200"/>
        </a:p>
      </dsp:txBody>
      <dsp:txXfrm>
        <a:off x="0" y="3577170"/>
        <a:ext cx="8712968" cy="19655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0A0C7-87E1-4C87-9322-BD4EA460D4AB}">
      <dsp:nvSpPr>
        <dsp:cNvPr id="0" name=""/>
        <dsp:cNvSpPr/>
      </dsp:nvSpPr>
      <dsp:spPr>
        <a:xfrm>
          <a:off x="0" y="147321"/>
          <a:ext cx="8640960" cy="1731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Боеприпасы личному составу караула, кроме лиц, вооруженных пистолетами, выдаются после практического занятия, как правило, на караульном городке или в другом месте, определенном приказом начальника гарнизона (военного коменданта гарнизона, командира воинской части).</a:t>
          </a:r>
          <a:endParaRPr lang="ru-RU" sz="2000" kern="1200"/>
        </a:p>
      </dsp:txBody>
      <dsp:txXfrm>
        <a:off x="84530" y="231851"/>
        <a:ext cx="8471900" cy="1562540"/>
      </dsp:txXfrm>
    </dsp:sp>
    <dsp:sp modelId="{4DACB7F7-0085-489E-8CAC-EE561A83CCBB}">
      <dsp:nvSpPr>
        <dsp:cNvPr id="0" name=""/>
        <dsp:cNvSpPr/>
      </dsp:nvSpPr>
      <dsp:spPr>
        <a:xfrm>
          <a:off x="0" y="1936521"/>
          <a:ext cx="8640960" cy="1731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Заряжание оружия производится перед выходом на посты, для конвоирования военнослужащих, содержащихся на гауптвахте и в дисциплинарных воинских частях, для конвоирования военнослужащих за пределами гауптвахты (дисциплинарной воинской части), а также для сопровождения лиц, проверяющих караул.</a:t>
          </a:r>
          <a:endParaRPr lang="ru-RU" sz="2000" kern="1200"/>
        </a:p>
      </dsp:txBody>
      <dsp:txXfrm>
        <a:off x="84530" y="2021051"/>
        <a:ext cx="8471900" cy="1562540"/>
      </dsp:txXfrm>
    </dsp:sp>
    <dsp:sp modelId="{6551B644-4875-48F4-95CC-1DBBE5BCA216}">
      <dsp:nvSpPr>
        <dsp:cNvPr id="0" name=""/>
        <dsp:cNvSpPr/>
      </dsp:nvSpPr>
      <dsp:spPr>
        <a:xfrm>
          <a:off x="0" y="3725721"/>
          <a:ext cx="8640960" cy="1731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Пистолеты заряжаются после получения патронов в подразделении, а разряжаются после смены караула по прибытии его в подразделение. Автомат заряжается снаряженным магазином. Перед заряжанием он осматривается (при этом курок спускается) и ставится на предохранитель. Затворная рама после присоединения магазина назад не отводится.</a:t>
          </a:r>
          <a:endParaRPr lang="ru-RU" sz="2000" kern="1200"/>
        </a:p>
      </dsp:txBody>
      <dsp:txXfrm>
        <a:off x="84530" y="3810251"/>
        <a:ext cx="8471900" cy="15625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C2CAE-F5CF-44C8-8F4B-9AF0348DE111}">
      <dsp:nvSpPr>
        <dsp:cNvPr id="0" name=""/>
        <dsp:cNvSpPr/>
      </dsp:nvSpPr>
      <dsp:spPr>
        <a:xfrm>
          <a:off x="0" y="1950"/>
          <a:ext cx="8640960" cy="19937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В подтверждение того, что караул, прибывший для смены, действительно назначен для этой цели, а также что лицо, прибывшее с приказом от имени одного из начальников, которым караул подчинен, действительно уполномочено на то соответствующим начальником, устанавливается пароль (секретное слово).</a:t>
          </a:r>
          <a:endParaRPr lang="ru-RU" sz="2000" kern="1200"/>
        </a:p>
      </dsp:txBody>
      <dsp:txXfrm>
        <a:off x="97328" y="99278"/>
        <a:ext cx="8446304" cy="1799123"/>
      </dsp:txXfrm>
    </dsp:sp>
    <dsp:sp modelId="{2255E09C-CE51-41B4-9E1C-1B28A2A75597}">
      <dsp:nvSpPr>
        <dsp:cNvPr id="0" name=""/>
        <dsp:cNvSpPr/>
      </dsp:nvSpPr>
      <dsp:spPr>
        <a:xfrm>
          <a:off x="0" y="2007227"/>
          <a:ext cx="8640960" cy="16418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В качестве пароля используется название какого-либо города Российской Федерации. Пароль устанавливается на каждые сутки отдельно для каждого караула.</a:t>
          </a:r>
          <a:endParaRPr lang="ru-RU" sz="2000" kern="1200"/>
        </a:p>
      </dsp:txBody>
      <dsp:txXfrm>
        <a:off x="80149" y="2087376"/>
        <a:ext cx="8480662" cy="1481559"/>
      </dsp:txXfrm>
    </dsp:sp>
    <dsp:sp modelId="{A7D52CDD-F601-4FE7-B34C-D5E193A36CC3}">
      <dsp:nvSpPr>
        <dsp:cNvPr id="0" name=""/>
        <dsp:cNvSpPr/>
      </dsp:nvSpPr>
      <dsp:spPr>
        <a:xfrm>
          <a:off x="0" y="3660582"/>
          <a:ext cx="8640960" cy="19937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Пароли устанавливаются не более чем на 10 дней, заносятся в книгу паролей, которая хранится у помощника начальника гарнизона по организации гарнизонной службы (заместителя военного коменданта гарнизона, начальника штаба воинской части) в опечатанной папке в сейфе, и выдаются дежурному по гарнизону (военной комендатуре, воинской части) под роспись в книге выдачи паролей.</a:t>
          </a:r>
          <a:endParaRPr lang="ru-RU" sz="2000" kern="1200"/>
        </a:p>
      </dsp:txBody>
      <dsp:txXfrm>
        <a:off x="97328" y="3757910"/>
        <a:ext cx="8446304" cy="17991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29AA2-3308-4CD2-B443-F10018B67ADD}">
      <dsp:nvSpPr>
        <dsp:cNvPr id="0" name=""/>
        <dsp:cNvSpPr/>
      </dsp:nvSpPr>
      <dsp:spPr>
        <a:xfrm>
          <a:off x="0" y="0"/>
          <a:ext cx="87129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EC729-7DDC-4010-82DE-DC5494B3005A}">
      <dsp:nvSpPr>
        <dsp:cNvPr id="0" name=""/>
        <dsp:cNvSpPr/>
      </dsp:nvSpPr>
      <dsp:spPr>
        <a:xfrm>
          <a:off x="0" y="0"/>
          <a:ext cx="8712968" cy="280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Образцы допусков с подлинными подписями, список должностных лиц, имеющих право вскрывать те или иные хранилища (склады, парки) или допущенных к приему от караула боевых машин, другого вооружения и военной техники, находящихся на стоянках, а также образцы слепков с печатей (оттисков пломб), подписанные помощником начальника гарнизона по организации гарнизонной службы (заместителем военного коменданта гарнизона, начальником штаба воинской части) и заверенные гербовой печатью, должны находиться в караульном помещении .</a:t>
          </a:r>
          <a:endParaRPr lang="ru-RU" sz="2100" kern="1200"/>
        </a:p>
      </dsp:txBody>
      <dsp:txXfrm>
        <a:off x="0" y="0"/>
        <a:ext cx="8712968" cy="2808312"/>
      </dsp:txXfrm>
    </dsp:sp>
    <dsp:sp modelId="{35B5994C-BBF7-41CA-A609-60DCB1166429}">
      <dsp:nvSpPr>
        <dsp:cNvPr id="0" name=""/>
        <dsp:cNvSpPr/>
      </dsp:nvSpPr>
      <dsp:spPr>
        <a:xfrm>
          <a:off x="0" y="2808312"/>
          <a:ext cx="87129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FE6C2-A2E3-400D-B1FD-89C78B830CDA}">
      <dsp:nvSpPr>
        <dsp:cNvPr id="0" name=""/>
        <dsp:cNvSpPr/>
      </dsp:nvSpPr>
      <dsp:spPr>
        <a:xfrm>
          <a:off x="0" y="2808312"/>
          <a:ext cx="8712968" cy="280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Порядок допуска на техническую территорию складов (баз, арсеналов), на огнеопасные и особо важные объекты, а в отдельных случаях в зоны хранения вооружения и военной техники боевой и строевой групп эксплуатации постоянных парков воинских частей устанавливается начальниками соответствующих управлений Министерства обороны Российской Федерации, управлений (отделов) военных округов (флотов) согласно специальным положениям (инструкциям).</a:t>
          </a:r>
          <a:endParaRPr lang="ru-RU" sz="2100" kern="1200"/>
        </a:p>
      </dsp:txBody>
      <dsp:txXfrm>
        <a:off x="0" y="2808312"/>
        <a:ext cx="8712968" cy="28083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6B51F-A553-40FA-B8BB-0A9012E3E601}">
      <dsp:nvSpPr>
        <dsp:cNvPr id="0" name=""/>
        <dsp:cNvSpPr/>
      </dsp:nvSpPr>
      <dsp:spPr>
        <a:xfrm>
          <a:off x="0" y="12117"/>
          <a:ext cx="8568952" cy="13141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В ночь, предшествующую заступлению в наряд, военнослужащие, назначенные в караул, не должны нести никакой службы или привлекаться к занятиям и работам.</a:t>
          </a:r>
          <a:endParaRPr lang="ru-RU" sz="1900" kern="1200"/>
        </a:p>
      </dsp:txBody>
      <dsp:txXfrm>
        <a:off x="64153" y="76270"/>
        <a:ext cx="8440646" cy="1185881"/>
      </dsp:txXfrm>
    </dsp:sp>
    <dsp:sp modelId="{CD1FA217-671A-4223-B4CE-B5FF63488416}">
      <dsp:nvSpPr>
        <dsp:cNvPr id="0" name=""/>
        <dsp:cNvSpPr/>
      </dsp:nvSpPr>
      <dsp:spPr>
        <a:xfrm>
          <a:off x="0" y="1381024"/>
          <a:ext cx="8568952" cy="224470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В день заступления в наряд в соответствии с распорядком дня (регламентом служебного времени) личному составу караула должно быть предоставлено не менее трех часов для подготовки к несению службы, а при заступлении в караул через сутки - не менее четырех часов, в том числе не менее одного часа для отдыха (сна). </a:t>
          </a:r>
          <a:endParaRPr lang="ru-RU" sz="1900" kern="1200"/>
        </a:p>
      </dsp:txBody>
      <dsp:txXfrm>
        <a:off x="109578" y="1490602"/>
        <a:ext cx="8349796" cy="2025552"/>
      </dsp:txXfrm>
    </dsp:sp>
    <dsp:sp modelId="{FCE3A613-0CB5-40B8-A3E3-FB10887CAE7B}">
      <dsp:nvSpPr>
        <dsp:cNvPr id="0" name=""/>
        <dsp:cNvSpPr/>
      </dsp:nvSpPr>
      <dsp:spPr>
        <a:xfrm>
          <a:off x="0" y="3680453"/>
          <a:ext cx="8568952" cy="224470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Подготовка личного состава караула, назначенного от роты (бата-реи), организуется командиром роты (батареи) и проводится им лично; караула, назначенного от батальона (дивизиона), - лично командиром батальона (дивизиона); караула, назначенного от воинской части, - одним из заместителей командира воинской части; караула, назначенного от военной комендатуры для охраны военнослужащих, осужденных к аресту, - заместителем военного коменданта гарнизона.</a:t>
          </a:r>
          <a:endParaRPr lang="ru-RU" sz="1900" kern="1200"/>
        </a:p>
      </dsp:txBody>
      <dsp:txXfrm>
        <a:off x="109578" y="3790031"/>
        <a:ext cx="8349796" cy="2025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BCBCC-98AB-469B-A50D-F40403BEB9A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6EAFD-4A21-425C-B919-9818CB85E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7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6EAFD-4A21-425C-B919-9818CB85E36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4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0A35-D2B1-4C98-A15D-0356D311CD9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D0E-0FF7-4E6B-BDA3-37139BA51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390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0A35-D2B1-4C98-A15D-0356D311CD9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D0E-0FF7-4E6B-BDA3-37139BA51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58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0A35-D2B1-4C98-A15D-0356D311CD9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D0E-0FF7-4E6B-BDA3-37139BA51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478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0A35-D2B1-4C98-A15D-0356D311CD9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D0E-0FF7-4E6B-BDA3-37139BA51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217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0A35-D2B1-4C98-A15D-0356D311CD9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D0E-0FF7-4E6B-BDA3-37139BA51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365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0A35-D2B1-4C98-A15D-0356D311CD9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D0E-0FF7-4E6B-BDA3-37139BA51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824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0A35-D2B1-4C98-A15D-0356D311CD9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D0E-0FF7-4E6B-BDA3-37139BA51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33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0A35-D2B1-4C98-A15D-0356D311CD9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D0E-0FF7-4E6B-BDA3-37139BA51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99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0A35-D2B1-4C98-A15D-0356D311CD9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D0E-0FF7-4E6B-BDA3-37139BA51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736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0A35-D2B1-4C98-A15D-0356D311CD9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D0E-0FF7-4E6B-BDA3-37139BA51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188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0A35-D2B1-4C98-A15D-0356D311CD9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D0E-0FF7-4E6B-BDA3-37139BA51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69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30A35-D2B1-4C98-A15D-0356D311CD9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59D0E-0FF7-4E6B-BDA3-37139BA51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13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764704"/>
            <a:ext cx="6048672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Тема </a:t>
            </a:r>
            <a:r>
              <a:rPr lang="ru-RU" sz="2400" b="1" dirty="0" smtClean="0">
                <a:solidFill>
                  <a:schemeClr val="tx1"/>
                </a:solidFill>
              </a:rPr>
              <a:t>№7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Права и обязанности лиц </a:t>
            </a:r>
            <a:r>
              <a:rPr lang="ru-RU" sz="2400" b="1" dirty="0" smtClean="0">
                <a:solidFill>
                  <a:schemeClr val="tx1"/>
                </a:solidFill>
              </a:rPr>
              <a:t>караула.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492896"/>
            <a:ext cx="9144000" cy="908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Занятие № </a:t>
            </a:r>
            <a:r>
              <a:rPr lang="ru-RU" sz="2800" b="1" dirty="0" smtClean="0">
                <a:solidFill>
                  <a:srgbClr val="FFFF00"/>
                </a:solidFill>
              </a:rPr>
              <a:t>1 </a:t>
            </a:r>
            <a:endParaRPr lang="ru-RU" sz="2800" b="1" dirty="0">
              <a:solidFill>
                <a:srgbClr val="FFFF00"/>
              </a:solidFill>
            </a:endParaRPr>
          </a:p>
          <a:p>
            <a:pPr algn="ctr"/>
            <a:r>
              <a:rPr lang="ru-RU" sz="2800" b="1" dirty="0">
                <a:solidFill>
                  <a:srgbClr val="FFFF00"/>
                </a:solidFill>
              </a:rPr>
              <a:t>Организация караульной службы.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694">
        <p14:reveal/>
      </p:transition>
    </mc:Choice>
    <mc:Fallback xmlns="">
      <p:transition spd="slow" advTm="56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верх 2"/>
          <p:cNvSpPr/>
          <p:nvPr/>
        </p:nvSpPr>
        <p:spPr>
          <a:xfrm>
            <a:off x="7884368" y="260648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393" y="245800"/>
            <a:ext cx="50593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891912"/>
            <a:ext cx="8640960" cy="3046988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Для непосредственной охраны и обороны объектов из состава караула выставляются часовые.</a:t>
            </a:r>
          </a:p>
          <a:p>
            <a:pPr algn="just"/>
            <a:r>
              <a:rPr lang="ru-RU" sz="2400" b="1" dirty="0"/>
              <a:t>Часовым называется вооруженный караульный, выполняющий боевую задачу по охране и обороне порученного ему поста.</a:t>
            </a:r>
          </a:p>
          <a:p>
            <a:pPr algn="just"/>
            <a:r>
              <a:rPr lang="ru-RU" sz="2400" i="1" dirty="0"/>
              <a:t>Постом называется все порученное для охраны и обороны </a:t>
            </a:r>
            <a:r>
              <a:rPr lang="ru-RU" sz="2400" i="1" dirty="0" smtClean="0"/>
              <a:t>часовому</a:t>
            </a:r>
            <a:r>
              <a:rPr lang="ru-RU" sz="2400" i="1" dirty="0"/>
              <a:t>, а также место или участок местности, на котором он исполняет свои обязанности.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33" y="4004698"/>
            <a:ext cx="4815682" cy="285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966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7884368" y="260648"/>
            <a:ext cx="1008112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0509982"/>
              </p:ext>
            </p:extLst>
          </p:nvPr>
        </p:nvGraphicFramePr>
        <p:xfrm>
          <a:off x="251520" y="957084"/>
          <a:ext cx="8640960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381" y="310972"/>
            <a:ext cx="50593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60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7812360" y="188640"/>
            <a:ext cx="1008112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89712394"/>
              </p:ext>
            </p:extLst>
          </p:nvPr>
        </p:nvGraphicFramePr>
        <p:xfrm>
          <a:off x="179512" y="1052736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5" y="245219"/>
            <a:ext cx="50593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452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7812360" y="188640"/>
            <a:ext cx="1008112" cy="576064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13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58363945"/>
              </p:ext>
            </p:extLst>
          </p:nvPr>
        </p:nvGraphicFramePr>
        <p:xfrm>
          <a:off x="251520" y="992709"/>
          <a:ext cx="8640960" cy="5604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2933"/>
            <a:ext cx="50593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492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верх 4"/>
          <p:cNvSpPr/>
          <p:nvPr/>
        </p:nvSpPr>
        <p:spPr>
          <a:xfrm>
            <a:off x="8049408" y="260648"/>
            <a:ext cx="864096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028343"/>
            <a:ext cx="8661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По </a:t>
            </a:r>
            <a:r>
              <a:rPr lang="ru-RU" sz="2400" dirty="0"/>
              <a:t>приказу начальника гарнизона (военного коменданта гарнизона, командира воинской части) в караульном помещении создается запас </a:t>
            </a:r>
            <a:r>
              <a:rPr lang="ru-RU" sz="2400" dirty="0" smtClean="0"/>
              <a:t>боевых </a:t>
            </a:r>
            <a:r>
              <a:rPr lang="ru-RU" sz="2400" dirty="0"/>
              <a:t>патронов из расчета: на каждый автомат или карабин - по 150 </a:t>
            </a:r>
            <a:r>
              <a:rPr lang="ru-RU" sz="2400" dirty="0" smtClean="0"/>
              <a:t>патронов</a:t>
            </a:r>
            <a:r>
              <a:rPr lang="ru-RU" sz="2400" dirty="0"/>
              <a:t>, которые хранятся в штатных </a:t>
            </a:r>
            <a:r>
              <a:rPr lang="ru-RU" sz="2400" dirty="0" err="1"/>
              <a:t>гермоукупорках</a:t>
            </a:r>
            <a:r>
              <a:rPr lang="ru-RU" sz="2400" dirty="0"/>
              <a:t> (цинках), на пистолет - по количеству патронов, помещающихся в двух магазинах и хранящихся в штатных картонных коробках (штатной укупорке). Запас боевых патронов караула хранится в металлическом ящике.</a:t>
            </a:r>
          </a:p>
          <a:p>
            <a:pPr algn="just"/>
            <a:r>
              <a:rPr lang="ru-RU" sz="2400" dirty="0" smtClean="0"/>
              <a:t>    Ручные </a:t>
            </a:r>
            <a:r>
              <a:rPr lang="ru-RU" sz="2400" dirty="0"/>
              <a:t>гранаты и запалы к ним хранятся совместно в отдельных </a:t>
            </a:r>
            <a:r>
              <a:rPr lang="ru-RU" sz="2400" dirty="0" smtClean="0"/>
              <a:t>металлических </a:t>
            </a:r>
            <a:r>
              <a:rPr lang="ru-RU" sz="2400" dirty="0"/>
              <a:t>ящиках, при этом запалы - в особой водонепроницаемой </a:t>
            </a:r>
            <a:r>
              <a:rPr lang="ru-RU" sz="2400" dirty="0" smtClean="0"/>
              <a:t>упаковке </a:t>
            </a:r>
            <a:r>
              <a:rPr lang="ru-RU" sz="2400" dirty="0"/>
              <a:t>отдельно от гранат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    Начальник </a:t>
            </a:r>
            <a:r>
              <a:rPr lang="ru-RU" sz="2400" b="1" dirty="0">
                <a:solidFill>
                  <a:srgbClr val="C00000"/>
                </a:solidFill>
              </a:rPr>
              <a:t>караула несет личную ответственность за сбережение ящиков с запасом боевых патронов (с гранатами и запалами к ним).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0593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83130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верх 4"/>
          <p:cNvSpPr/>
          <p:nvPr/>
        </p:nvSpPr>
        <p:spPr>
          <a:xfrm>
            <a:off x="8028384" y="260648"/>
            <a:ext cx="864096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15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32894069"/>
              </p:ext>
            </p:extLst>
          </p:nvPr>
        </p:nvGraphicFramePr>
        <p:xfrm>
          <a:off x="251520" y="941040"/>
          <a:ext cx="8640960" cy="5656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0593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88793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8025536" y="251954"/>
            <a:ext cx="864096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13371"/>
            <a:ext cx="8638112" cy="2246769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Вскрытие </a:t>
            </a:r>
            <a:r>
              <a:rPr lang="ru-RU" sz="2000" dirty="0"/>
              <a:t>(закрытие) хранилищ (складов, парков) или допуск к </a:t>
            </a:r>
            <a:r>
              <a:rPr lang="ru-RU" sz="2000" dirty="0" smtClean="0"/>
              <a:t>местам </a:t>
            </a:r>
            <a:r>
              <a:rPr lang="ru-RU" sz="2000" dirty="0"/>
              <a:t>стоянки боевых машин, другого вооружения и военной техники, находящихся под охраной караула, разрешается на основании постоянного или разового допуска, подписанного помощником начальника гарнизона по организации гарнизонной службы (заместителем военного коменданта гарнизона, начальником штаба воинской части) и заверенного гербовой печатью.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4620369" cy="333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5380"/>
            <a:ext cx="50593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35634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02058728"/>
              </p:ext>
            </p:extLst>
          </p:nvPr>
        </p:nvGraphicFramePr>
        <p:xfrm>
          <a:off x="179512" y="980728"/>
          <a:ext cx="871296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Лента лицом вверх 2"/>
          <p:cNvSpPr/>
          <p:nvPr/>
        </p:nvSpPr>
        <p:spPr>
          <a:xfrm>
            <a:off x="7956376" y="251954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17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35"/>
            <a:ext cx="50593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61928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3756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Лента лицом вверх 1"/>
          <p:cNvSpPr/>
          <p:nvPr/>
        </p:nvSpPr>
        <p:spPr>
          <a:xfrm>
            <a:off x="8028384" y="224644"/>
            <a:ext cx="936104" cy="55867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61856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Командиры </a:t>
            </a:r>
            <a:r>
              <a:rPr lang="ru-RU" sz="2000" dirty="0"/>
              <a:t>воинских частей (подразделений), начальники территориальных органов и подразделений военной полиции, от которых назначаются караулы, отвечают за подбор личного состава караулов и подготовку его к несению службы, за исправное состояние оружия, боеприпасов и специальных средств, за своевременное прибытие караулов на занятия и развод.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54718"/>
            <a:ext cx="6096000" cy="382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66927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8028384" y="251954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19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6444"/>
            <a:ext cx="3756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928812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</a:rPr>
              <a:t>В караул запрещается назначать военнослужащих: не приведенных к Военной </a:t>
            </a:r>
            <a:r>
              <a:rPr lang="ru-RU" sz="2400" dirty="0" smtClean="0">
                <a:solidFill>
                  <a:srgbClr val="C00000"/>
                </a:solidFill>
              </a:rPr>
              <a:t>присяге; </a:t>
            </a:r>
            <a:r>
              <a:rPr lang="ru-RU" sz="2400" dirty="0">
                <a:solidFill>
                  <a:srgbClr val="C00000"/>
                </a:solidFill>
              </a:rPr>
              <a:t>не усвоивших соответствующей программы подготовки прибывшего пополнения; совершивших деяния, содержащие признаки преступлений, по которым ведется расследование, склонных к употреблению алкогольной продукции, наркотических средств, психотропных веществ и их аналогов, токсических веществ; имеющих третью и четвертую группу нервно-психической устойчивости; больных и других военнослужащих, которые в данное время по своему морально-психологическому состоянию не могут нести караульную службу; ранее </a:t>
            </a:r>
            <a:r>
              <a:rPr lang="ru-RU" sz="2400" dirty="0" err="1">
                <a:solidFill>
                  <a:srgbClr val="C00000"/>
                </a:solidFill>
              </a:rPr>
              <a:t>привлекавшихся</a:t>
            </a:r>
            <a:r>
              <a:rPr lang="ru-RU" sz="2400" dirty="0">
                <a:solidFill>
                  <a:srgbClr val="C00000"/>
                </a:solidFill>
              </a:rPr>
              <a:t> к уголовной ответственности; переживающих утраты или другие тяжелые события в семье, имеющих отклонения в поведении (подавленность, тревога, страх и другое); отличающихся повышенной конфликтностью, выражающих нездоровые настроения.</a:t>
            </a:r>
          </a:p>
        </p:txBody>
      </p:sp>
    </p:spTree>
    <p:extLst>
      <p:ext uri="{BB962C8B-B14F-4D97-AF65-F5344CB8AC3E}">
        <p14:creationId xmlns:p14="http://schemas.microsoft.com/office/powerpoint/2010/main" val="420573160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835310"/>
            <a:ext cx="62912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Лента лицом вверх 4"/>
          <p:cNvSpPr/>
          <p:nvPr/>
        </p:nvSpPr>
        <p:spPr>
          <a:xfrm>
            <a:off x="7853680" y="317150"/>
            <a:ext cx="995680" cy="518160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694148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3600" dirty="0" smtClean="0"/>
              <a:t>Организация </a:t>
            </a:r>
            <a:r>
              <a:rPr lang="ru-RU" sz="3600" dirty="0"/>
              <a:t>караульной </a:t>
            </a:r>
            <a:r>
              <a:rPr lang="ru-RU" sz="3600" dirty="0" smtClean="0"/>
              <a:t>службы </a:t>
            </a:r>
            <a:r>
              <a:rPr lang="ru-RU" sz="3600" dirty="0"/>
              <a:t>и подготовка караулов.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600" dirty="0" smtClean="0"/>
              <a:t>Наряд </a:t>
            </a:r>
            <a:r>
              <a:rPr lang="ru-RU" sz="3600" dirty="0"/>
              <a:t>караулов.</a:t>
            </a:r>
          </a:p>
        </p:txBody>
      </p:sp>
    </p:spTree>
  </p:cSld>
  <p:clrMapOvr>
    <a:masterClrMapping/>
  </p:clrMapOvr>
  <p:transition spd="slow" advTm="17824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8100392" y="260648"/>
            <a:ext cx="864096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19487658"/>
              </p:ext>
            </p:extLst>
          </p:nvPr>
        </p:nvGraphicFramePr>
        <p:xfrm>
          <a:off x="251520" y="920720"/>
          <a:ext cx="8568952" cy="593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68" y="260648"/>
            <a:ext cx="3756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32740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8066176" y="251954"/>
            <a:ext cx="864096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32656"/>
            <a:ext cx="6624736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Подготовка к несению службы в карауле проводится в три этапа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76380"/>
            <a:ext cx="86787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/>
              <a:t>первый этап - за два-три дня до </a:t>
            </a:r>
            <a:r>
              <a:rPr lang="ru-RU" sz="2400" dirty="0" err="1"/>
              <a:t>заступления</a:t>
            </a:r>
            <a:r>
              <a:rPr lang="ru-RU" sz="2400" dirty="0"/>
              <a:t> осуществляются подбор и распределение личного состава караула согласно табелю постам;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/>
              <a:t>второй этап - в день, предшествующий </a:t>
            </a:r>
            <a:r>
              <a:rPr lang="ru-RU" sz="2400" dirty="0" err="1"/>
              <a:t>заступлению</a:t>
            </a:r>
            <a:r>
              <a:rPr lang="ru-RU" sz="2400" dirty="0"/>
              <a:t>, в часы, </a:t>
            </a:r>
            <a:r>
              <a:rPr lang="ru-RU" sz="2400" dirty="0" smtClean="0"/>
              <a:t>указанные </a:t>
            </a:r>
            <a:r>
              <a:rPr lang="ru-RU" sz="2400" dirty="0"/>
              <a:t>в распорядке дня (регламенте служебного времени), с личным составом караула проводится занятие по изучению положений настоящего Устава, табеля постам с уточнением на макете охраняемых объектов особых обязанностей и вариантов действий часовых на постах, действий караульных в составе резервной (контрольно-охранной) группы, организации взаимодействия с дежурным подразделением, а также соответствующих инструкций и требований безопасности при обращении с оружием;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/>
              <a:t>третий этап - в день </a:t>
            </a:r>
            <a:r>
              <a:rPr lang="ru-RU" sz="2400" dirty="0" err="1"/>
              <a:t>заступления</a:t>
            </a:r>
            <a:r>
              <a:rPr lang="ru-RU" sz="2400" dirty="0"/>
              <a:t> в караул проводится практическое занятие с отработкой действий всех лиц караула на постах в различных условиях обстановки.</a:t>
            </a:r>
          </a:p>
        </p:txBody>
      </p:sp>
    </p:spTree>
    <p:extLst>
      <p:ext uri="{BB962C8B-B14F-4D97-AF65-F5344CB8AC3E}">
        <p14:creationId xmlns:p14="http://schemas.microsoft.com/office/powerpoint/2010/main" val="417985928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" y="836712"/>
            <a:ext cx="88153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37673" y="2924944"/>
            <a:ext cx="5868653" cy="14401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Наряд караулов.</a:t>
            </a:r>
          </a:p>
        </p:txBody>
      </p:sp>
    </p:spTree>
    <p:extLst>
      <p:ext uri="{BB962C8B-B14F-4D97-AF65-F5344CB8AC3E}">
        <p14:creationId xmlns:p14="http://schemas.microsoft.com/office/powerpoint/2010/main" val="112443078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Лента лицом вверх 6"/>
          <p:cNvSpPr/>
          <p:nvPr/>
        </p:nvSpPr>
        <p:spPr>
          <a:xfrm>
            <a:off x="7812360" y="224644"/>
            <a:ext cx="1008112" cy="55867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2481" y="413988"/>
            <a:ext cx="3039038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Расписание караулов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91332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Наряд </a:t>
            </a:r>
            <a:r>
              <a:rPr lang="ru-RU" sz="2000" dirty="0"/>
              <a:t>караулов назначается на основании расписания караулов.</a:t>
            </a:r>
          </a:p>
          <a:p>
            <a:pPr algn="just"/>
            <a:r>
              <a:rPr lang="ru-RU" sz="2000" dirty="0" smtClean="0"/>
              <a:t>   Караулы </a:t>
            </a:r>
            <a:r>
              <a:rPr lang="ru-RU" sz="2000" dirty="0"/>
              <a:t>должны сменяться каждые сутки. В исключительных случаях (на период нахождения воинской части на учении и т.п.) приказом начальника, имеющего право утверждать расписания караулов (статья 143 настоящего Устава), может назначаться караул во главе с офицером на срок до семи суток без смены.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134" y="2830324"/>
            <a:ext cx="6413723" cy="404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45479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верх 2"/>
          <p:cNvSpPr/>
          <p:nvPr/>
        </p:nvSpPr>
        <p:spPr>
          <a:xfrm>
            <a:off x="8028384" y="260648"/>
            <a:ext cx="864096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0652"/>
            <a:ext cx="32004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20944757"/>
              </p:ext>
            </p:extLst>
          </p:nvPr>
        </p:nvGraphicFramePr>
        <p:xfrm>
          <a:off x="254000" y="950168"/>
          <a:ext cx="8566472" cy="5503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2110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8028384" y="251954"/>
            <a:ext cx="864096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25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2118"/>
            <a:ext cx="32004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43374855"/>
              </p:ext>
            </p:extLst>
          </p:nvPr>
        </p:nvGraphicFramePr>
        <p:xfrm>
          <a:off x="323528" y="938230"/>
          <a:ext cx="8496944" cy="5731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2827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8028384" y="188640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32004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980728"/>
            <a:ext cx="763284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К расписанию прилагается схема расположения постов каждого караула.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79481"/>
            <a:ext cx="864096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Одновременно с расписанием караулов для каждого караула составляются: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710478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/>
              <a:t>схема расположения постов, </a:t>
            </a: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табель </a:t>
            </a:r>
            <a:r>
              <a:rPr lang="ru-RU" sz="2400" dirty="0"/>
              <a:t>постам , </a:t>
            </a: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инструкция </a:t>
            </a:r>
            <a:r>
              <a:rPr lang="ru-RU" sz="2400" dirty="0"/>
              <a:t>начальнику </a:t>
            </a:r>
            <a:r>
              <a:rPr lang="ru-RU" sz="2400" dirty="0" smtClean="0"/>
              <a:t>караула,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документация </a:t>
            </a:r>
            <a:r>
              <a:rPr lang="ru-RU" sz="2400" dirty="0"/>
              <a:t>помощника начальника караула (оператора) по техническим средствам </a:t>
            </a:r>
            <a:r>
              <a:rPr lang="ru-RU" sz="2400" dirty="0" smtClean="0"/>
              <a:t>охраны,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для </a:t>
            </a:r>
            <a:r>
              <a:rPr lang="ru-RU" sz="2400" dirty="0"/>
              <a:t>караулов при гауптвахте </a:t>
            </a:r>
            <a:r>
              <a:rPr lang="ru-RU" sz="2400" dirty="0" smtClean="0"/>
              <a:t> </a:t>
            </a:r>
            <a:r>
              <a:rPr lang="ru-RU" sz="2400" dirty="0"/>
              <a:t>- инструкция контролеру; для караулов, сменяемых при объявлении тревоги, </a:t>
            </a: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документация </a:t>
            </a:r>
            <a:r>
              <a:rPr lang="ru-RU" sz="2400" dirty="0"/>
              <a:t>на случай объявления тревоги.</a:t>
            </a:r>
          </a:p>
        </p:txBody>
      </p:sp>
    </p:spTree>
    <p:extLst>
      <p:ext uri="{BB962C8B-B14F-4D97-AF65-F5344CB8AC3E}">
        <p14:creationId xmlns:p14="http://schemas.microsoft.com/office/powerpoint/2010/main" val="2957873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верх 2"/>
          <p:cNvSpPr/>
          <p:nvPr/>
        </p:nvSpPr>
        <p:spPr>
          <a:xfrm>
            <a:off x="8100392" y="228603"/>
            <a:ext cx="864096" cy="566594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27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3138"/>
            <a:ext cx="32004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9684" y="1052736"/>
            <a:ext cx="7828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На схеме расположения постов указываются: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25682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/>
              <a:t>границы постов и запретные границы каждого поста, запретные зоны (районы); </a:t>
            </a: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вид </a:t>
            </a:r>
            <a:r>
              <a:rPr lang="ru-RU" sz="2400" dirty="0"/>
              <a:t>ограждения, места установки инженерных заграждений; </a:t>
            </a: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объекты</a:t>
            </a:r>
            <a:r>
              <a:rPr lang="ru-RU" sz="2400" dirty="0"/>
              <a:t>, оборудованные техническими средствами охраны, места их установки и наименования; </a:t>
            </a: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маршруты </a:t>
            </a:r>
            <a:r>
              <a:rPr lang="ru-RU" sz="2400" dirty="0"/>
              <a:t>движения смен на посты и маршруты движения патрулей на транспортных средствах; </a:t>
            </a: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маршруты </a:t>
            </a:r>
            <a:r>
              <a:rPr lang="ru-RU" sz="2400" dirty="0"/>
              <a:t>движения часовых и контрольно-охранных групп; места расположения окопов, наблюдательных вышек, средств связи и пожаротушения, постов караульных собак; </a:t>
            </a: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наиболее </a:t>
            </a:r>
            <a:r>
              <a:rPr lang="ru-RU" sz="2400" dirty="0"/>
              <a:t>опасные подступы к постам.</a:t>
            </a:r>
          </a:p>
        </p:txBody>
      </p:sp>
    </p:spTree>
    <p:extLst>
      <p:ext uri="{BB962C8B-B14F-4D97-AF65-F5344CB8AC3E}">
        <p14:creationId xmlns:p14="http://schemas.microsoft.com/office/powerpoint/2010/main" val="2224492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7978484" y="260648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28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0648"/>
            <a:ext cx="3200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906761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 табеле постам указываются: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62850"/>
            <a:ext cx="85910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что подлежит охране и обороне на каждом посту; </a:t>
            </a:r>
            <a:endParaRPr lang="ru-RU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особые </a:t>
            </a:r>
            <a:r>
              <a:rPr lang="ru-RU" sz="2000" dirty="0"/>
              <a:t>обязанности часового, в которых определяется порядок несения службы на посту с учетом конкретных условий несения службы; </a:t>
            </a:r>
            <a:endParaRPr lang="ru-RU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сроки </a:t>
            </a:r>
            <a:r>
              <a:rPr lang="ru-RU" sz="2000" dirty="0"/>
              <a:t>доклада по средствам связи и установленные сигналы экстренной связи с начальником караула; </a:t>
            </a:r>
            <a:endParaRPr lang="ru-RU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время</a:t>
            </a:r>
            <a:r>
              <a:rPr lang="ru-RU" sz="2000" dirty="0"/>
              <a:t>, в течение которого часовому разрешается нести службу, находясь на наблюдательной вышке; </a:t>
            </a:r>
            <a:endParaRPr lang="ru-RU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расстояния</a:t>
            </a:r>
            <a:r>
              <a:rPr lang="ru-RU" sz="2000" dirty="0"/>
              <a:t>, ближе которых часовому запрещается допускать к посту посторонних лиц (запретные границы поста); </a:t>
            </a:r>
            <a:endParaRPr lang="ru-RU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действия </a:t>
            </a:r>
            <a:r>
              <a:rPr lang="ru-RU" sz="2000" dirty="0"/>
              <a:t>часового при нападении на пост, на соседние посты и при пожаре на посту; </a:t>
            </a:r>
            <a:endParaRPr lang="ru-RU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случаи</a:t>
            </a:r>
            <a:r>
              <a:rPr lang="ru-RU" sz="2000" dirty="0"/>
              <a:t>, в которых часовому разрешается применять оружие; </a:t>
            </a:r>
            <a:endParaRPr lang="ru-RU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опасные </a:t>
            </a:r>
            <a:r>
              <a:rPr lang="ru-RU" sz="2000" dirty="0"/>
              <a:t>направления ведения огня; </a:t>
            </a:r>
            <a:endParaRPr lang="ru-RU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порядок </a:t>
            </a:r>
            <a:r>
              <a:rPr lang="ru-RU" sz="2000" dirty="0"/>
              <a:t>несения службы при усилении охраны объектов, при вскрытии хранилища (склада, зоны парка) и оставлении часового на посту. </a:t>
            </a:r>
          </a:p>
        </p:txBody>
      </p:sp>
    </p:spTree>
    <p:extLst>
      <p:ext uri="{BB962C8B-B14F-4D97-AF65-F5344CB8AC3E}">
        <p14:creationId xmlns:p14="http://schemas.microsoft.com/office/powerpoint/2010/main" val="1834450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8028384" y="260648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303039"/>
            <a:ext cx="259228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Состав караула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99378973"/>
              </p:ext>
            </p:extLst>
          </p:nvPr>
        </p:nvGraphicFramePr>
        <p:xfrm>
          <a:off x="323528" y="1028343"/>
          <a:ext cx="8496944" cy="5497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0471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052736"/>
            <a:ext cx="64198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844824"/>
            <a:ext cx="73517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Лента лицом вверх 2"/>
          <p:cNvSpPr/>
          <p:nvPr/>
        </p:nvSpPr>
        <p:spPr>
          <a:xfrm>
            <a:off x="7781925" y="332656"/>
            <a:ext cx="1038547" cy="577260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6092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7956376" y="255129"/>
            <a:ext cx="864096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30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5129"/>
            <a:ext cx="2590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21121247"/>
              </p:ext>
            </p:extLst>
          </p:nvPr>
        </p:nvGraphicFramePr>
        <p:xfrm>
          <a:off x="323528" y="980728"/>
          <a:ext cx="849694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718717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7956376" y="255129"/>
            <a:ext cx="864096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31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4178"/>
            <a:ext cx="2590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83317839"/>
              </p:ext>
            </p:extLst>
          </p:nvPr>
        </p:nvGraphicFramePr>
        <p:xfrm>
          <a:off x="345440" y="930114"/>
          <a:ext cx="8475032" cy="5379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5269528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8028384" y="255129"/>
            <a:ext cx="864096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5129"/>
            <a:ext cx="2590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052736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/>
              <a:t>Караульные назначаются из числа солдат (матросов). </a:t>
            </a: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/>
              <a:t>Разрешается </a:t>
            </a:r>
            <a:r>
              <a:rPr lang="ru-RU" sz="2400" dirty="0"/>
              <a:t>назначать сержантов (старшин), проходящих военную службу на воинских должностях солдат (матросов), караульными на один пост совместно с солдатами (матросами), а при недостаточном числе военнослужащих, стоящих на должностях солдат (матросов), караульными могут назначаться сержанты (старшины), стоящие на должностях сержантов (старшин). </a:t>
            </a: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/>
              <a:t>При </a:t>
            </a:r>
            <a:r>
              <a:rPr lang="ru-RU" sz="2400" dirty="0"/>
              <a:t>назначении караульными сержантов (старшин), стоящих на должностях сержантов (старшин), из них составляются все смены поста (постов), весь состав контрольно-охранной группы, а разводящими назначаются военнослужащие в воинском звании не ниже воинского звания караульных.</a:t>
            </a:r>
          </a:p>
        </p:txBody>
      </p:sp>
    </p:spTree>
    <p:extLst>
      <p:ext uri="{BB962C8B-B14F-4D97-AF65-F5344CB8AC3E}">
        <p14:creationId xmlns:p14="http://schemas.microsoft.com/office/powerpoint/2010/main" val="951372778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5129"/>
            <a:ext cx="2590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Лента лицом вверх 1"/>
          <p:cNvSpPr/>
          <p:nvPr/>
        </p:nvSpPr>
        <p:spPr>
          <a:xfrm>
            <a:off x="8028384" y="255129"/>
            <a:ext cx="864096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Число караульных определяется в зависимости от количества </a:t>
            </a:r>
            <a:r>
              <a:rPr lang="ru-RU" sz="2000" dirty="0" smtClean="0"/>
              <a:t>установленных </a:t>
            </a:r>
            <a:r>
              <a:rPr lang="ru-RU" sz="2000" dirty="0"/>
              <a:t>для данного караула постов, причем для охраны поста в течение суток назначаются три смены часовых, а для охраны поста только в течение ночи (с наступлением темноты и до рассвета или от закрытия до вскрытия склада, хранилища) - две смены часовых.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Для охраны караульного помещения караулов, расположенных вне военного городка и имеющих в своем составе не менее пяти трехсменных </a:t>
            </a:r>
            <a:r>
              <a:rPr lang="ru-RU" sz="2000" dirty="0" smtClean="0"/>
              <a:t>постов</a:t>
            </a:r>
            <a:r>
              <a:rPr lang="ru-RU" sz="2000" dirty="0"/>
              <a:t>, у входа в караульное помещение выставляется часовой из числа караульных бодрствующей смены.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В караулах, охраняющих особо важные объекты и имеющих в своем составе менее пяти трехсменных постов, дополнительно для охраны караульного помещения могут назначаться караульные.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846484"/>
            <a:ext cx="8496944" cy="1569660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Состав караула, в том числе начальник караула, назначается не позднее чем за сутки до </a:t>
            </a:r>
            <a:r>
              <a:rPr lang="ru-RU" sz="2400" dirty="0" err="1"/>
              <a:t>заступления</a:t>
            </a:r>
            <a:r>
              <a:rPr lang="ru-RU" sz="2400" dirty="0"/>
              <a:t> в наряд, как правило, от одного подразделения, в крайнем случае - от одной воинской части.</a:t>
            </a:r>
          </a:p>
        </p:txBody>
      </p:sp>
    </p:spTree>
    <p:extLst>
      <p:ext uri="{BB962C8B-B14F-4D97-AF65-F5344CB8AC3E}">
        <p14:creationId xmlns:p14="http://schemas.microsoft.com/office/powerpoint/2010/main" val="412337338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76" y="908720"/>
            <a:ext cx="70723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83568" y="2852936"/>
            <a:ext cx="7848872" cy="194421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Организация караульной службы и подготовка караулов. </a:t>
            </a:r>
          </a:p>
        </p:txBody>
      </p:sp>
    </p:spTree>
    <p:extLst>
      <p:ext uri="{BB962C8B-B14F-4D97-AF65-F5344CB8AC3E}">
        <p14:creationId xmlns:p14="http://schemas.microsoft.com/office/powerpoint/2010/main" val="144408022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верх 2"/>
          <p:cNvSpPr/>
          <p:nvPr/>
        </p:nvSpPr>
        <p:spPr>
          <a:xfrm>
            <a:off x="7812360" y="251954"/>
            <a:ext cx="1008112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335583"/>
            <a:ext cx="5057290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Организация караульной службы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734"/>
          <a:stretch/>
        </p:blipFill>
        <p:spPr bwMode="auto">
          <a:xfrm>
            <a:off x="1691679" y="3645024"/>
            <a:ext cx="5873447" cy="31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980728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 Несение </a:t>
            </a:r>
            <a:r>
              <a:rPr lang="ru-RU" sz="2800" dirty="0"/>
              <a:t>караульной службы является выполнением боевой задачи и требует от личного состава точного соблюдения всех положений настоящего Устава, высокой бдительности, непреклонной решимости и разумной инициативы.</a:t>
            </a:r>
          </a:p>
        </p:txBody>
      </p:sp>
    </p:spTree>
    <p:extLst>
      <p:ext uri="{BB962C8B-B14F-4D97-AF65-F5344CB8AC3E}">
        <p14:creationId xmlns:p14="http://schemas.microsoft.com/office/powerpoint/2010/main" val="2556764903"/>
      </p:ext>
    </p:extLst>
  </p:cSld>
  <p:clrMapOvr>
    <a:masterClrMapping/>
  </p:clrMapOvr>
  <p:transition spd="slow" advTm="18257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верх 2"/>
          <p:cNvSpPr/>
          <p:nvPr/>
        </p:nvSpPr>
        <p:spPr>
          <a:xfrm>
            <a:off x="8051380" y="251954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937268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Караулом </a:t>
            </a:r>
            <a:r>
              <a:rPr lang="ru-RU" sz="2400" dirty="0"/>
              <a:t>называется вооруженное подразделение, назначенное для выполнения боевой задачи по охране и обороне боевых знамен, хранилищ (складов, парков) с вооружением, военной техникой, другим военным имуществом, объектов Вооруженных Сил, иных военных и государственных объектов, а также для охраны военнослужащих, содержащихся на гауптвахте и в дисциплинарной воинской части.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2473"/>
          <a:stretch/>
        </p:blipFill>
        <p:spPr bwMode="auto">
          <a:xfrm>
            <a:off x="1821096" y="3978000"/>
            <a:ext cx="5559216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480" y="291156"/>
            <a:ext cx="5054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05595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верх 2"/>
          <p:cNvSpPr/>
          <p:nvPr/>
        </p:nvSpPr>
        <p:spPr>
          <a:xfrm>
            <a:off x="7884368" y="260648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64" y="295320"/>
            <a:ext cx="5054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01969179"/>
              </p:ext>
            </p:extLst>
          </p:nvPr>
        </p:nvGraphicFramePr>
        <p:xfrm>
          <a:off x="251520" y="962367"/>
          <a:ext cx="8640960" cy="5706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863480"/>
      </p:ext>
    </p:extLst>
  </p:cSld>
  <p:clrMapOvr>
    <a:masterClrMapping/>
  </p:clrMapOvr>
  <p:transition spd="slow" advTm="1592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верх 2"/>
          <p:cNvSpPr/>
          <p:nvPr/>
        </p:nvSpPr>
        <p:spPr>
          <a:xfrm>
            <a:off x="7884368" y="260648"/>
            <a:ext cx="1008112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0652"/>
            <a:ext cx="50593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30546783"/>
              </p:ext>
            </p:extLst>
          </p:nvPr>
        </p:nvGraphicFramePr>
        <p:xfrm>
          <a:off x="251520" y="938390"/>
          <a:ext cx="8658800" cy="5658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1536326"/>
      </p:ext>
    </p:extLst>
  </p:cSld>
  <p:clrMapOvr>
    <a:masterClrMapping/>
  </p:clrMapOvr>
  <p:transition spd="slow" advTm="1923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верх 2"/>
          <p:cNvSpPr/>
          <p:nvPr/>
        </p:nvSpPr>
        <p:spPr>
          <a:xfrm>
            <a:off x="7812360" y="260648"/>
            <a:ext cx="1008112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0593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80563231"/>
              </p:ext>
            </p:extLst>
          </p:nvPr>
        </p:nvGraphicFramePr>
        <p:xfrm>
          <a:off x="251520" y="1013554"/>
          <a:ext cx="8640960" cy="5295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Tm="942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</TotalTime>
  <Words>2802</Words>
  <Application>Microsoft Office PowerPoint</Application>
  <PresentationFormat>Экран (4:3)</PresentationFormat>
  <Paragraphs>133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Black.User</dc:creator>
  <cp:lastModifiedBy>Администратор</cp:lastModifiedBy>
  <cp:revision>369</cp:revision>
  <dcterms:created xsi:type="dcterms:W3CDTF">2013-02-18T18:40:05Z</dcterms:created>
  <dcterms:modified xsi:type="dcterms:W3CDTF">2023-04-07T01:59:37Z</dcterms:modified>
</cp:coreProperties>
</file>