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345" r:id="rId2"/>
    <p:sldId id="408" r:id="rId3"/>
    <p:sldId id="409" r:id="rId4"/>
    <p:sldId id="347" r:id="rId5"/>
    <p:sldId id="349" r:id="rId6"/>
    <p:sldId id="493" r:id="rId7"/>
    <p:sldId id="512" r:id="rId8"/>
    <p:sldId id="513" r:id="rId9"/>
    <p:sldId id="514" r:id="rId10"/>
    <p:sldId id="515" r:id="rId11"/>
    <p:sldId id="516" r:id="rId12"/>
    <p:sldId id="517" r:id="rId13"/>
    <p:sldId id="360" r:id="rId14"/>
    <p:sldId id="500" r:id="rId15"/>
    <p:sldId id="519" r:id="rId16"/>
    <p:sldId id="518" r:id="rId17"/>
    <p:sldId id="521" r:id="rId18"/>
    <p:sldId id="520" r:id="rId19"/>
    <p:sldId id="522" r:id="rId20"/>
    <p:sldId id="523" r:id="rId21"/>
    <p:sldId id="487" r:id="rId22"/>
    <p:sldId id="525" r:id="rId23"/>
    <p:sldId id="526" r:id="rId24"/>
    <p:sldId id="527" r:id="rId25"/>
    <p:sldId id="528" r:id="rId26"/>
    <p:sldId id="529" r:id="rId27"/>
    <p:sldId id="530" r:id="rId28"/>
    <p:sldId id="407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271" autoAdjust="0"/>
  </p:normalViewPr>
  <p:slideViewPr>
    <p:cSldViewPr>
      <p:cViewPr>
        <p:scale>
          <a:sx n="96" d="100"/>
          <a:sy n="96" d="100"/>
        </p:scale>
        <p:origin x="-122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Важно знать при эксплуатации </a:t>
            </a:r>
            <a:r>
              <a:rPr lang="ru-RU" altLang="ru-RU" sz="3200" b="1" dirty="0"/>
              <a:t>в зимний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уменьшения износа и создания необходимых условий за­пуска при температуре воздуха 5°С и ниже необходимо двигатель разогревать подогревателем. Перед разогревом двигателя провести контрольный осмотр машины, закрыть жалюзи, укрыть силовое отделение утеплительным ковриком (чехлом).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Перед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 движения БМП необходимо при работающем двигателе подготовить систему управления силовой передачей к работе. Для этого несколько раз (с интервалами 20—30 с) выжи­мать поочередно педали главного фрикциона и остановочных тор­мозов. Если при выжиме педали главного фрикциона (тормозов) давление масла в системе смазки КП не снижается, то система готова к работе.</a:t>
            </a:r>
          </a:p>
          <a:p>
            <a:pPr algn="just">
              <a:lnSpc>
                <a:spcPts val="21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поддержания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БМП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запуску необхо­димо: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место стоянки, по возможности защищенное от ветра;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закрыть люки и кормовые двери, заслонки эжектора и жа­люзи;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накрыть жалюзи над радиаторами и заслонки эжектора утеплительными ковриками;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накрыть машину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укрывочным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чехлом, увязав его верев­ками;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понижении температуры охлаждающей жидкости до 35— 40°С привести в действие подогреватель и нагреть охлаждающую жидкость до 80—90°С, после двух разогревов подзарядить аккумуляторные батареи от генератора двигателя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4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07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Важно знать при </a:t>
            </a:r>
            <a:r>
              <a:rPr lang="ru-RU" sz="3200" b="1" dirty="0" smtClean="0"/>
              <a:t>эксплуатации </a:t>
            </a:r>
            <a:r>
              <a:rPr lang="ru-RU" altLang="ru-RU" sz="3200" b="1" dirty="0" smtClean="0"/>
              <a:t>в </a:t>
            </a:r>
            <a:r>
              <a:rPr lang="ru-RU" altLang="ru-RU" sz="3200" b="1" dirty="0"/>
              <a:t>зимний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760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предупреждения отравления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экипажа отработавшими га­зами следить, чтобы при работающем подогревателе продукты сгорания не проникали в машину. Если машина укрыта брезен­том (чехлом), то при работе подогревателя следует оставлять отверстие для выхода отработавших газов. При работе подогре­вателя от электропривода экипаж должен выходить из машины. После остановки подогревателя нужно проветривать корпус ма­шины.</a:t>
            </a:r>
          </a:p>
          <a:p>
            <a:pPr algn="just">
              <a:lnSpc>
                <a:spcPts val="2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 размораживания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двигателей в случае работы системы охлаждения на воде необходимо после окончания работы машины слить воду из системы охлаждения, до того как ее температура снизится до 50° С. Для удаления остатка воды про­лить систему охлаждения низкозамерзающей охлаждающей жид­костью (2—3 л) и несколько раз провернуть коленчатый вал сжа­тым воздухом или стартером без подачи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топлива.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остановках в поле особенно следить за тепловым состоя­нием двигателей и своевременно приводить в действие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подогрева­тель.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зимних условиях обслуживать машины сразу же после воз­вращения их из эксплуатации (по выполнении задачи дня), пока агрегаты, механизмы, узлы и смазка в них не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остыли.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заправке топливом и маслом не допускать попадания в них снега, что может привести к закупорке трубопроводов ледя­ными пробками. Не допускать попадания снега в корпус машины, ибо растаявший снег может превратиться в лед и приморозить тяги приводов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управления.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значительных потерях низкозамерзающей охлаждающей жидкости необходимо проверять ее плотность и доводить уровень до нормы.</a:t>
            </a:r>
          </a:p>
          <a:p>
            <a:pPr algn="just">
              <a:lnSpc>
                <a:spcPts val="2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0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07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Важно знать при </a:t>
            </a:r>
            <a:r>
              <a:rPr lang="ru-RU" sz="3200" b="1" dirty="0" smtClean="0"/>
              <a:t>эксплуатации </a:t>
            </a:r>
            <a:r>
              <a:rPr lang="ru-RU" altLang="ru-RU" sz="3200" b="1" dirty="0" smtClean="0"/>
              <a:t>в </a:t>
            </a:r>
            <a:r>
              <a:rPr lang="ru-RU" altLang="ru-RU" sz="3200" b="1" dirty="0"/>
              <a:t>зимний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5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рекомендуется: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при движении по глубокому снегу по возможности идти по следу впереди идущей машины на дистанции, исключающей забрасывание смотровых приборов снегом;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застревании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снегу постараться выйти задним ходом, избегая зарывания машины и посадки днищем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при движении на обледенелых подъемах в колонне не выходить на подъем, пока впереди идущая машина не преодолела его;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при необходимости длительной остановки выбрать возвышенное место, по возможности защищенное от ветра, и принять меры по исключению примерзания гусениц к грунту. Машину прикрыть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укрывочным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чехлом, а жалюзи и заслонки эжектора – утеплительными ковриками;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при особо низких температурах принять меры по утеплению аккумуляторов, а при возможности снять их с машины и хранить в теплом месте;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перед длительной стоянкой проверить наличие сжатого воздуха в баллоне и при необходимости довести давление до нормы;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после длительной стоянки в особо холодных условиях после запуска двигателя и прогрева машины первые 10-15 мин двигаться на низших передачах, пока не разогреются агрегаты ходовой части.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Строгое соблюдение изложенных правил эксплуатации обеспе­чивает безаварийную работу и продление сроков службы агрега­тов, механизмов и узлов машины.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83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b="1" dirty="0"/>
              <a:t>Общие положения по организации эксплуатации машин в летний период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Особенности эксплуатации </a:t>
            </a:r>
            <a:r>
              <a:rPr lang="ru-RU" sz="3200" b="1" dirty="0" smtClean="0"/>
              <a:t>машин летом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Летний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эксплуатации машин определяется температурой наружного воздуха. Переход на летний период осуществляется при среднесуточной температуре выше +5 °С.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эксплуатации машин в летних условиях являются: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высокая температура окружающего воздуха;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сильная запылённость воздуха, особенно при движении в колонне;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повышенный уровень осадков.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неправильном использовании машин в условиях высокой температуры окружающего воздуха возможен перегрев двигателей. Вследствие этого приходится уменьшить скорость движения машин, повышаются износы деталей. Если своевременно не устранить перегрев, может произойти авария двигателя.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 машин по грунтовым дорогам и целине в сухую погоду разрушается верхний слой грунта и поднимается пыль. Запылённость воздуха зависит не только от дорожных условий, но и от типа и количества машин, их скорости, дистанции между машинами, а также направления и силы ветра. На износ деталей существенно влияет размер частиц пыли и их твёрдость.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влажность воздуха, особенно в сочетании с высокой температурой, может быть причиной усиления коррозии деталей и механизмов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7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Порядок эксплуатации </a:t>
            </a:r>
            <a:r>
              <a:rPr lang="ru-RU" altLang="ru-RU" sz="3200" b="1" dirty="0"/>
              <a:t>машин в </a:t>
            </a:r>
            <a:r>
              <a:rPr lang="ru-RU" altLang="ru-RU" sz="3200" b="1" dirty="0" smtClean="0"/>
              <a:t>летний </a:t>
            </a:r>
            <a:r>
              <a:rPr lang="ru-RU" altLang="ru-RU" sz="3200" b="1" dirty="0"/>
              <a:t>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58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Рассмотрим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более подробно, как вышеперечисленные условия влияют на работоспособность систем и агрегатов танка. Двигатели развивают полную мощность, наиболее экономично расходуют топливо и меньше изнашиваются, когда температура масла и охлаждающей жидкости составляет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70–100 °С. Допускается кратковременное повышение температуры воды и масла до 115 °С.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Частые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перегревы двигателя могут быть одной из причин необратимых деформаций его деталей. Так, вследствие чрезмерных напряжений в металле головок блоков и силовых шпилек, имеющих разные коэффициенты линейного расширения, происходит смятие алюминиевых прокладок, ослабляется их затяжка. Отработанные газы будут выходить через образовавшиеся зазоры, происходит так называемый пробой газового стыка. С повышением температуры агрегатов и механизмов масло в них также нагревается и уменьшается его вязкость. Из-за этого уменьшается толщина масляной плёнки и увеличивается износ деталей. Чрезмерный перегрев масла может стать причиной разрушения масляной плёнки и рабочей поверхности трения. На них появляются задиры,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вырывы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 Износ таких поверхностей при дальнейшей эксплуатации будет очень большим.</a:t>
            </a:r>
          </a:p>
          <a:p>
            <a:pPr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9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Порядок эксплуатации </a:t>
            </a:r>
            <a:r>
              <a:rPr lang="ru-RU" altLang="ru-RU" sz="3200" b="1" dirty="0"/>
              <a:t>машин в летний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перегрева двигателя могут быть:</a:t>
            </a:r>
          </a:p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Ухудшение отвода тепла от радиатора из-за высокой температуры окружающего воздуха.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Наличие накипи на стенках гильз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цилиндров.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Теплоотвод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двигателя зависит и от накипи на стенках гильз цилиндров. Отложившаяся накипь ухудшает теплообмен, поэтому поршни, гильзы и другие детали чрезмерно нагреваются. Из-за этого нарушается нормальная смазка и увеличивается износ поршневых колец, гильз цилиндров и других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деталей. Удалять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накипь очень трудно. Поэтому необходимо предотвращать её отложение промывкой системы при переходе на летний период эксплуатации и заправлять систему только водой с трехкомпонентной присадкой.</a:t>
            </a:r>
          </a:p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Загрязнение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радиаторов.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попадании на них масла, а затем пыли, ухудшается отвод тепла, вследствие чего повышается температура ОЖ в двигателе и происходит её интенсивное испарение. Особенно велико испарение воды при нарушениях регулировки парового клапана, когда вследствие коррозии пружин или разрушения резинового сопла уменьшается давление его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открытия. С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уменьшением количества воды в системе ухудшается отвод тепла и ещё больше увеличивается опасность перегрева двигателя. Если количество воды в системе охлаждения уменьшится более чем на 15 литров, то головки блоков будут оголены. Это приведёт к сильному их перегреву и заклиниванию поршней.</a:t>
            </a:r>
          </a:p>
          <a:p>
            <a:pPr algn="just">
              <a:lnSpc>
                <a:spcPts val="2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9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Порядок эксплуатации </a:t>
            </a:r>
            <a:r>
              <a:rPr lang="ru-RU" altLang="ru-RU" sz="3200" b="1" dirty="0"/>
              <a:t>машин в летний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024" y="476672"/>
            <a:ext cx="9152113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Чрезмерное уменьшение момента пробуксовки фрикциона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вентилятора.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момента пробуксовки фрикциона вентиляторов будет меньше 18 кгс/м, то фрикцион будет часто пробуксовывать и уменьшится количество отводимого от радиаторов тепла.</a:t>
            </a:r>
          </a:p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Следующей особенностью, которая оказывает большое влияние на работу некоторых систем двигателя, является сильная запылённость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Наибольшую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представляет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образивный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износ рабочих поверхностей цилиндров и деталей поршневой группы. Из-за этого износа двигатель преждевременно выходит из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строя.Современные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воздухоочистители характеризуют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эффективностью.При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наружной запылённости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обеспечивают поступление воздуха в двигатель с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пылесодержанием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примерно 0,002–0,004 г/м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Неправильное обслуживание воздухоочистителей, загрязнение циклов, наличие подсосов воздуха приводят к резкому ухудшению их эффективности. Пыль, проникая в камеры сгорания, не выбрасывается полностью с отработанными газами. Значительное её количество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попадает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систему смазки. Вследствие этого изнашиваются поршневые кольца и гильзы цилиндров, а также вкладыши коленчатого вала и другие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детали. Пыль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попадать в двигатель при небрежной заправке системы питания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топливом, она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усиливать износ деталей топливоподающей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аппаратуры. Не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вредно отразится перегрев и попадание пыли в узлы трения агрегатов механизмов силовой передачи и ходовой части. </a:t>
            </a:r>
          </a:p>
        </p:txBody>
      </p:sp>
    </p:spTree>
    <p:extLst>
      <p:ext uri="{BB962C8B-B14F-4D97-AF65-F5344CB8AC3E}">
        <p14:creationId xmlns:p14="http://schemas.microsoft.com/office/powerpoint/2010/main" val="414518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Важно знать при </a:t>
            </a:r>
            <a:r>
              <a:rPr lang="ru-RU" sz="3200" b="1" dirty="0" smtClean="0"/>
              <a:t>эксплуатации </a:t>
            </a:r>
            <a:r>
              <a:rPr lang="ru-RU" altLang="ru-RU" sz="3200" b="1" dirty="0" smtClean="0"/>
              <a:t>в </a:t>
            </a:r>
            <a:r>
              <a:rPr lang="ru-RU" altLang="ru-RU" sz="3200" b="1" dirty="0"/>
              <a:t>летний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обнаружения перегрева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в коем случае нельзя останавливать двигатель, так как вследствие прекращения циркуляции воды возможны местные перегревы деталей и, как следствие, деформация головок блоков и прокладок. Кроме того, образование большого количества в зонах местного перегрева приведёт к срабатыванию парового клапана и выбросу охлаждающей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жидкости. Перегрев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из-за перегрузки устраняют изменением режима 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</a:p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устранения перегрева необходимо уменьшить нагрузку (перейти на пониженную передачу) и увеличить скорость вращения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коленвала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Вероятность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перегрева двигателей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эжекционной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системой охлаждения значительно меньше, чем у двигателей с вентилятором. Объясняется это тем, что с изменением режима работы двигателя изменяется и эффективность работы эжектора. Так, увеличение нагрузки приводит к повышению температуры газов и увеличению их объема. Вследствие этого увеличивается скорость истечения газов и улучшается отвод тепла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8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Важно знать при </a:t>
            </a:r>
            <a:r>
              <a:rPr lang="ru-RU" sz="3200" b="1" dirty="0" smtClean="0"/>
              <a:t>эксплуатации </a:t>
            </a:r>
            <a:r>
              <a:rPr lang="ru-RU" altLang="ru-RU" sz="3200" b="1" dirty="0" smtClean="0"/>
              <a:t>в </a:t>
            </a:r>
            <a:r>
              <a:rPr lang="ru-RU" altLang="ru-RU" sz="3200" b="1" dirty="0"/>
              <a:t>летний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температуры масла необходимо, прежде всего, уменьшить скорость вращения коленчатого вала.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этому уменьшится работа трения и количество тепла, которое необходимо отвести. Кроме того, уменьшится скорость протекания масла через масляный радиатор, что улучшит условия его охлаждения.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общем перегреве двигателя сначала устраняют перегрев охлаждающей жидкости, а затем – масла.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предотвращения перегрева двигателя очень важно точно соблюдать правила вождения машины. Если на какой-либо передаче невозможно увеличить обороты выше соответствующих максимальному крутящему моменту, то рекомендуется переходить на пониженную передачу. Тогда станет возможной работа на более высоких оборотах коленчатого вала и улучшатся условия охлаждения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двигателя. Большое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следует уделять правильной остановке двигателя. Если температура охлаждающей жидкости выше нормы, то при прекращении ее циркуляции возможны местный перегрев деталей и их деформация. Возможен также выброс из системы пара. Для снижения температуры охлаждающей жидкости следует уменьшить скорость вращения коленчатого вала до 1500–1600 об/мин и, проработав 2–3 мин., перейти на режим холостого хода – 800 об/мин. Останавливать двигатель рекомендуется при температуре охлаждающей жидкости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°С.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73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4.</a:t>
            </a:r>
          </a:p>
          <a:p>
            <a:pPr algn="ctr"/>
            <a:r>
              <a:rPr lang="ru-RU" sz="2400" b="1" dirty="0"/>
              <a:t>Эксплуатация боевой машины в различных условиях</a:t>
            </a:r>
            <a:r>
              <a:rPr lang="ru-RU" sz="2200" b="1" dirty="0" smtClean="0"/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</a:t>
            </a:r>
            <a:r>
              <a:rPr lang="ru-RU" sz="2200" b="1" dirty="0" smtClean="0">
                <a:solidFill>
                  <a:srgbClr val="FF0000"/>
                </a:solidFill>
              </a:rPr>
              <a:t>2.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Условия и особенности эксплуатации В и Т в зимний период. Условия и особенности эксплуатации машин в летний период. Особенности эксплуатации машин и в особых условиях</a:t>
            </a:r>
            <a:r>
              <a:rPr lang="ru-RU" sz="24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Важно знать при </a:t>
            </a:r>
            <a:r>
              <a:rPr lang="ru-RU" sz="3200" b="1" dirty="0" smtClean="0"/>
              <a:t>эксплуатации </a:t>
            </a:r>
            <a:r>
              <a:rPr lang="ru-RU" altLang="ru-RU" sz="3200" b="1" dirty="0" smtClean="0"/>
              <a:t>в </a:t>
            </a:r>
            <a:r>
              <a:rPr lang="ru-RU" altLang="ru-RU" sz="3200" b="1" dirty="0"/>
              <a:t>летний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Эксплуатируя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летом, необходимо часто проверять аккумуляторные батареи. Повышенное испарение воды из электролита в жаркую погоду приводит к оголению пластин, и они могут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засульфатироваться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Загрязнение батарей увеличивает их саморазряд. Поэтому один раз в 10–15 дней следует измерять уровень электролита и доводить его до нормы. Необходимо также очищать батареи от пыли, грязи и протирать их ветошью, смоченной 10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раствором соды или нашатырного спирта. Если в аккумуляторы доливали дистиллированную воду, необходимо запустить двигатель и поработать 10–15 мин.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 итог, следует сказать, что для обеспечения надёжности и долговечности работы в летних условиях в первую очередь необходимо тщательно контролировать работу двигателя и механизмов, не допускать их перегрузки и перегрева, своевременно проверять заправку и восстанавливать уровень охлаждающей жидкости в системе охлаждения и электролита в АБ, точнее соблюдать правила обслуживания и установки воздухоочистителей, аккуратно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дозаправлять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горючие и смазочные материалы, не допуская попадания в них пыли, и тщательно предохранять механизмы от загрязнения.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b="1" dirty="0"/>
              <a:t>Общие положения по организации эксплуатации машин в особых условиях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728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/>
              <a:t>Особенности эксплуатации </a:t>
            </a:r>
            <a:r>
              <a:rPr lang="ru-RU" sz="3000" b="1" dirty="0" smtClean="0"/>
              <a:t>машин </a:t>
            </a:r>
            <a:r>
              <a:rPr lang="ru-RU" sz="3000" b="1" dirty="0"/>
              <a:t>в горных условиях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04056"/>
            <a:ext cx="9144000" cy="5978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Природно-климатические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горных районов характеризуются понижением температуры воздуха и атмосферного давления, с увеличением высоты над уровнем моря, значительными колебаниями температуры в течение суток, а также частыми туманами и глубоким снежным покровом зимой.</a:t>
            </a:r>
          </a:p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высоте 3000–4000 м разница между максимальной температурой дня и максимальной температурой ночи достигает 25 °С. Даже в летнее время на этих высотах при температуре воздуха днём 15–20 °С, ночью возможны заморозки.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Характерным для всех горных районов является выпадение большого количества снега в зимние месяцы, с глубиной снежного покрова на горных дорогах местами 4–5 м, в ущельях 10–12 м. В весенний и осенний периоды года на больших высотах бывают густые туманы, ограничивающие видимость до 3–5 м.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Горные (до 2000 м) и высокогорные дороги (свыше 2000 м) по мере подъёма пересекают различные климатические зоны до вечных снегов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8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/>
              <a:t>Особенности эксплуатации </a:t>
            </a:r>
            <a:r>
              <a:rPr lang="ru-RU" sz="3000" b="1" dirty="0" smtClean="0"/>
              <a:t>машин </a:t>
            </a:r>
            <a:r>
              <a:rPr lang="ru-RU" sz="3000" b="1" dirty="0"/>
              <a:t>в горных условиях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98579"/>
            <a:ext cx="91440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дорожно-грунтовых факторов горных условий необходимо учитывать: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незначительное количество дорог с каменистым грунтом;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ограниченность проезжей части и наличие большого числа крутых поворотов (до 10–15 на 1 км при радиусе кривой 20–50 м);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обвалы скальных пород и снежные лавины зимой;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большая крутизна подъёмов и спусков;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узких туннелей с различной протяженностью;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быстрое течение и переменная глубина горных рек;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мостов необходимой ширины и грузоподъёмности.</a:t>
            </a:r>
          </a:p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Понижение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атмосферного давления с увеличением высоты над уровнем моря приводит к снижению температуры кипения воды.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подъёме на каждые 10 м вследствие снижения атмосферного давления температура кипения воды уменьшается в среднем на 3,2 °С, что ведёт к усиленному испарению ОЖ из системы охлаждения двигателя и в конечном счёте к его перегреву. На больших высотах возрастает расход ОЖ на 20–30 % по сравнению с равнинными условиями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59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/>
              <a:t>Особенности эксплуатации </a:t>
            </a:r>
            <a:r>
              <a:rPr lang="ru-RU" sz="3000" b="1" dirty="0" smtClean="0"/>
              <a:t>машин </a:t>
            </a:r>
            <a:r>
              <a:rPr lang="ru-RU" sz="3000" b="1" dirty="0"/>
              <a:t>в горных условиях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98579"/>
            <a:ext cx="9144000" cy="6427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Интенсивное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испарение ОЖ из системы может привести к оголению головок блока двигателя, его перегреву и нарушению газового стыка. Указанное обстоятельство вынуждает ограничивать предельно допустимую температуру ОЖ в системе охлаждения двигателя в зависимости от высоты до следующих значений:</a:t>
            </a:r>
          </a:p>
          <a:p>
            <a:pPr algn="just">
              <a:lnSpc>
                <a:spcPts val="26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- 1000–2000 м – до 95 °С;</a:t>
            </a:r>
          </a:p>
          <a:p>
            <a:pPr algn="just">
              <a:lnSpc>
                <a:spcPts val="26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- 2000–3000 м – до 90 °С;</a:t>
            </a:r>
          </a:p>
          <a:p>
            <a:pPr algn="just">
              <a:lnSpc>
                <a:spcPts val="26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- 3000–4000 м – до 85 °С.</a:t>
            </a:r>
          </a:p>
          <a:p>
            <a:pPr algn="just">
              <a:lnSpc>
                <a:spcPts val="26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час работы двигателя в обычных условиях при соблюдении установленного теплового режима расходуется около 1 л воды, 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горных условиях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1,5–2 раза больше. Двигатель в горах может работать непрерывно без дозаправки ОЖ около 5–7 часов. Если ПВК разрегулирован, то интенсивность испарения воды из системы охлаждения возрастает до 3–7 л/час. При этом перегрев двигателя может наступить значительно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раньше. Перегрев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возможен и при нормальном уровне ОЖ в системе охлаждения во время преодоления подъёмов протяженностью более 3 км. В то же время на длительных спусках нередки случаи переохлаждения двигателей, вследствие уменьшения общего сопротивления движению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2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/>
              <a:t>Особенности эксплуатации </a:t>
            </a:r>
            <a:r>
              <a:rPr lang="ru-RU" sz="3000" b="1" dirty="0" smtClean="0"/>
              <a:t>машин </a:t>
            </a:r>
            <a:r>
              <a:rPr lang="ru-RU" sz="3000" b="1" dirty="0"/>
              <a:t>в горных условиях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04664"/>
            <a:ext cx="9144000" cy="6876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Необходимо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учитывать, что с увеличением высоты над уровнем моря на каждые 100 м температура воздуха понижается в среднем на 0,6 °С, а атмосферное давление снижается на 8–10 мм рт. ст., плотность воздуха уменьшается на 1,2 %. Эти факторы приводят к уменьшению коэффициента избытка воздуха и, как следствие, – к нарушению нормального протекания процесса сгорания топлива, дымному выпуску газов, снижению мощности двигателя и ухудшению его экономичности. Так, с увеличением высоты от 2000 до 4000 м мощность двигателя снижается до 70 % её нормального значения, с одновременным увеличением расхода топлива на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25 %. Заметное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мощности двигателя некоторые механики-водители пытаются восполнить за счёт увеличения частоты вращения коленчатого вала, что приводит к перегреву двигателя с последующим выходом его из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строя. Большое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подъёмов и спусков различной крутизны и протяженности вынуждает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БМП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двигаться на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низших передачах с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минимальным запасом мощности по силе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тяги. Длительное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на пониженных передачах создаёт значительные нагрузки в трансмиссии, вызывает перегрев деталей БКП, усиленный износ шестерён, подшипников и сальниковых уплотнений. Частое переключение передач влечёт за собой повышенный износ деталей выключения главного фрикциона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БМП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вызвать западание передачи его привода.</a:t>
            </a:r>
          </a:p>
          <a:p>
            <a:pPr algn="just">
              <a:lnSpc>
                <a:spcPts val="2300"/>
              </a:lnSpc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/>
              <a:t>Особенности эксплуатации </a:t>
            </a:r>
            <a:r>
              <a:rPr lang="ru-RU" sz="3000" b="1" dirty="0" smtClean="0"/>
              <a:t>машин </a:t>
            </a:r>
            <a:r>
              <a:rPr lang="ru-RU" sz="3000" b="1" dirty="0"/>
              <a:t>в горных условиях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98579"/>
            <a:ext cx="9144000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Облака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находящиеся на высоте 2000–4000 м над уровнем моря, а иногда и значительно ниже, образуют густые туманы, видимость в которых не превышает 2–5 м, что значительно затрудняет движение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БМП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колонне. Поскольку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действиях в горной местности с каменистым грунтом из-за больших вибраций и тряски все узлы и агрегаты машины испытывают значительно большие нагрузки, перед началом движения необходимо тщательно проверить все приводы управления (поворотом, тормозом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Контроль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ходовой части не может быть ограничен лишь проверкой натяжения гусениц. Необходимо внимательно осмотреть траки, в которых от движения по каменистому грунту могут появиться трещины, вызывающие разрыв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гусениц.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надёжности работы системы охлаждения в горах следует тщательно очистить от грязи и пыли поверхность водяных и масляных радиаторов, проверить все трубопроводы и 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дюритовые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соединения и убедиться в отсутствии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подтеканий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жидкости и масла. Для дозаправки системы охлаждения целесообразно иметь запас воды из расчёта 20–25 л на каждую машину. Тару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водой лучше всего размещать непосредственно на самих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машинах. Резкие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 температуры окружающего воздуха могут быть причиной размораживания блока двигателя, радиаторов и трубопроводов системы охлаждения.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/>
              <a:t>Особенности эксплуатации </a:t>
            </a:r>
            <a:r>
              <a:rPr lang="ru-RU" sz="3000" b="1" dirty="0" smtClean="0"/>
              <a:t>машин </a:t>
            </a:r>
            <a:r>
              <a:rPr lang="ru-RU" sz="3000" b="1" dirty="0"/>
              <a:t>в горных условиях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98579"/>
            <a:ext cx="9144000" cy="599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Поэтому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эксплуатации в горной местности все машины должны быть обеспечены утеплительными ковриками даже в летнее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время. Очень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следить за состоянием воздухоочистителей, своевременно очищая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элементы. Периодически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(через 2–3 дня) следует проверять уровень электролита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АБ. Вследствие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повышенного износа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грунтозацепов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траков (примерно на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6–8 мм после 4000–5000 км пробега) необходимо предусмотреть наличие в комплектах ЗИП запасных траков.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эксплуатация машин в горных условиях обусловливает снижение надёжности танков на 20–25 %, БМП – до 50 % по сравнению с равнинными условиями.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Кроме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горные условия оказывают значительное влияние на технические возможности частей и подразделений, повышая общее число выходящих из строя машин на 15–30 %.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экипажей к эксплуатации машин в горах может осуществляться путём проведения занятий, инструктажей, изучения маршрутов движения, обмена опытом наиболее подготовленных экипажей. Основная цель подготовки личного состава должна быть направлена на повышение средних скоростей движения машин и обеспечение их надёжной работы.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3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/>
              <a:t>Доработать </a:t>
            </a:r>
            <a:r>
              <a:rPr lang="ru-RU" smtClean="0"/>
              <a:t>конспект занятия</a:t>
            </a:r>
            <a:r>
              <a:rPr lang="ru-RU" dirty="0" smtClean="0"/>
              <a:t>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Назначение</a:t>
            </a:r>
            <a:r>
              <a:rPr lang="ru-RU" sz="3200" b="1" dirty="0"/>
              <a:t> </a:t>
            </a:r>
            <a:r>
              <a:rPr lang="ru-RU" sz="3200" b="1" dirty="0" smtClean="0"/>
              <a:t>и</a:t>
            </a:r>
            <a:r>
              <a:rPr lang="ru-RU" sz="3200" b="1" dirty="0" smtClean="0"/>
              <a:t> </a:t>
            </a:r>
            <a:r>
              <a:rPr lang="ru-RU" sz="3200" b="1" dirty="0"/>
              <a:t>содержание этапов </a:t>
            </a:r>
            <a:r>
              <a:rPr lang="ru-RU" sz="3200" b="1" dirty="0" smtClean="0"/>
              <a:t>эксплуатации БТВТ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Порядок деления БТВТ по назначению и группам машин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Порядок </a:t>
            </a:r>
            <a:r>
              <a:rPr lang="ru-RU" sz="3200" b="1" dirty="0" smtClean="0"/>
              <a:t>приема </a:t>
            </a:r>
            <a:r>
              <a:rPr lang="ru-RU" sz="3200" b="1" dirty="0"/>
              <a:t>и передачи боевых машин</a:t>
            </a:r>
            <a:r>
              <a:rPr lang="ru-RU" altLang="ru-RU" sz="3200" b="1" dirty="0" smtClean="0"/>
              <a:t>.</a:t>
            </a:r>
            <a:endParaRPr lang="ru-RU" altLang="ru-RU" sz="3200" b="1" dirty="0" smtClean="0"/>
          </a:p>
          <a:p>
            <a:pPr algn="just"/>
            <a:endParaRPr lang="ru-RU" altLang="ru-RU" sz="3200" b="1" dirty="0" smtClean="0"/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Назначение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технического обслуживания и что оно </a:t>
            </a:r>
            <a:r>
              <a:rPr lang="ru-RU" altLang="ru-RU" sz="3200" b="1" i="1" dirty="0">
                <a:cs typeface="Times New Roman" panose="02020603050405020304" pitchFamily="18" charset="0"/>
              </a:rPr>
              <a:t>должно обеспечивать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264703" y="908720"/>
            <a:ext cx="8614591" cy="2908801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ru-RU" altLang="ru-RU" sz="2400" b="1" dirty="0">
                <a:latin typeface="Times New Roman" pitchFamily="18" charset="0"/>
              </a:rPr>
              <a:t>1.</a:t>
            </a:r>
            <a:r>
              <a:rPr lang="ru-RU" altLang="ru-RU" sz="2400" b="1" dirty="0">
                <a:latin typeface="Rosewood Std Regular" pitchFamily="50" charset="0"/>
              </a:rPr>
              <a:t> </a:t>
            </a:r>
            <a:r>
              <a:rPr lang="ru-RU" altLang="ru-RU" sz="2400" b="1" dirty="0"/>
              <a:t>Общие положения по организации эксплуатации машин в зимний период. </a:t>
            </a:r>
          </a:p>
          <a:p>
            <a:pPr marL="0" indent="0">
              <a:buFontTx/>
              <a:buNone/>
            </a:pPr>
            <a:r>
              <a:rPr lang="ru-RU" altLang="ru-RU" sz="2400" b="1" dirty="0"/>
              <a:t>2. Общие положения по организации эксплуатации машин в летний период. </a:t>
            </a:r>
          </a:p>
          <a:p>
            <a:pPr marL="0" indent="0">
              <a:buFontTx/>
              <a:buNone/>
            </a:pPr>
            <a:r>
              <a:rPr lang="ru-RU" altLang="ru-RU" sz="2400" b="1" dirty="0"/>
              <a:t>3. Общие положения по организации эксплуатации машин в особых условиях.</a:t>
            </a:r>
            <a:endParaRPr lang="ru-RU" altLang="ru-RU" sz="2400" b="1" dirty="0">
              <a:latin typeface="Times New Roman" pitchFamily="18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2842" y="3717032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0039" y="4581128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</a:t>
            </a:r>
            <a:r>
              <a:rPr lang="ru-RU" sz="2400" b="1" dirty="0" smtClean="0"/>
              <a:t>186-209;</a:t>
            </a:r>
          </a:p>
          <a:p>
            <a:pPr lvl="0"/>
            <a:r>
              <a:rPr lang="ru-RU" altLang="ru-RU" sz="2400" b="1" dirty="0"/>
              <a:t>«Эксплуатация бронетанкового вооружения и техники». - М. Военное издательство, 1989г. стр. 5-11, </a:t>
            </a:r>
            <a:r>
              <a:rPr lang="ru-RU" altLang="ru-RU" sz="2400" b="1" dirty="0" smtClean="0"/>
              <a:t>20-34.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b="1" dirty="0"/>
              <a:t>Общие положения по организации эксплуатации машин в зимний период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Особенности эксплуатации </a:t>
            </a:r>
            <a:r>
              <a:rPr lang="ru-RU" sz="3200" b="1" dirty="0" smtClean="0"/>
              <a:t>машин </a:t>
            </a:r>
            <a:r>
              <a:rPr lang="ru-RU" sz="3200" b="1" dirty="0"/>
              <a:t>зимой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зимних условиях эксплуатация машин затрудняется вслед­ствие низких температур воздуха, наличия снежного покрова, обледенения участков местности и дорог, снегопадов, метелей.</a:t>
            </a: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Эти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значительно ухудшают работу агрегатов, систем и механизмов машины, повышая интенсивность их износа. В зимних условиях повышается расход топлива, снижается работоспособ­ность аккумуляторных батарей, ухудшаются условия работы эки­пажа, увеличивается время на подготовку машины к движению.</a:t>
            </a: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Необходимость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 глубокому снегу приводит к пере­грузкам двигателя и возможным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застреваниям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машины, а также затрудняет оценку и преодоление препятствий. Движение по обле­денелым грунтам (дорогам) затрудняет управление машиной из-за возможного буксования, юза, заносов.</a:t>
            </a: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снегопадов ухудшаются условия наблюдения за марш­рутом, значительно снижаются средние скорости движения машин.</a:t>
            </a: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низких температурах затрудняется запуск двигателя вслед­ствие ухудшения условий самовоспламенения топлива в дизеле, зажигания рабочей смеси в цилиндрах карбюраторного двигателя, увеличения сопротивления проворачиванию коленчатого вала из-за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загустевания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масла и снижения работоспособности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АКБ.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4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Порядок эксплуатации </a:t>
            </a:r>
            <a:r>
              <a:rPr lang="ru-RU" altLang="ru-RU" sz="3200" b="1" dirty="0"/>
              <a:t>машин в зимний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6760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запуске двигателя зимой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цилиндры засасыва­ется холодный воздух (рабочая смесь), обороты коленчатого вала малы из-за трудности его проворачивания, поэтому процесс сжа­тия воздуха (рабочей смеси) идет медленно, часть тепла от воз­духа (смеси) отнимается холодными стенками цилиндров, что затрудняет создание необходимой температуры в конце такта сжа­тия для самовоспламенения топлива (зажигания рабочей смеси). При низкой температуре ухудшается распыл топлива форсунками (смесеобразование в карбюраторе), что также ухудшает условия самовоспламенения топлива (зажигания рабочей смеси).</a:t>
            </a:r>
          </a:p>
          <a:p>
            <a:pPr algn="just">
              <a:lnSpc>
                <a:spcPts val="2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запуска двигателя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зимой необ­ходимо создать достаточные пусковые обороты коленчатого вала. Так как сопротивление проворачиванию коленчатого вала из-за повышенной вязкости масла возрастает, то для обеспечения необ­ходимых пусковых оборотов от стартера требуется значительно большая мощность, а значит и потребляемый ток. Однако акку­муляторные батареи при низких температурах электролита из-за повышенного внутреннего сопротивления не в состоянии обеспе­чить требуемую от стартера мощность.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Прокрутка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стартером коленчатого вала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неразогретого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двигателя уже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температуре —15° С становится невозможной. Следует помнить, что в зимних условиях разряжен­ные аккумуляторные батареи могут выйти из строя вследствие замерзания электролита. Поэтому зимой разрядка батарей допус­кается не более 25% от их полной емкости.</a:t>
            </a:r>
          </a:p>
          <a:p>
            <a:pPr algn="just">
              <a:lnSpc>
                <a:spcPts val="2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4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Порядок эксплуатации </a:t>
            </a:r>
            <a:r>
              <a:rPr lang="ru-RU" altLang="ru-RU" sz="3200" b="1" dirty="0"/>
              <a:t>машин в зимний период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5999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низких температурах значительно повышается износ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со­пряженных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 в агрегатах и механизмах машины.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Особенно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 изнашивается двигатель при холодном запуске. Основной причиной этого является недостаточная подача масла к трущимся поверхностям из-за его повышенной вязкости и ухудшения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прокачиваемости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Один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нера­зогретого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двигателя при температуре воздуха 0°С равноценен по износу 3 ч его работы под нагрузкой при нормальном тепловом режиме. Из вышеизложенного следует, что перед запуском двига­тель необходимо разогревать подогревателем. Следует учитывать, что для дизелей опасна продолжительная работа и на пониженном тепловом режиме (менее 55° С), так как это может привести к его осмолению.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Застывание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смазки в агрегатах силовой передачи также приво­дит к повышенным износам трущихся поверхностей и особенно зубьев шестерен. Это объясняется ухудшением условий смазки и увеличением усилий поворачивания валов.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Застывание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смазки в ступицах катков (колес) ухудшает усло­вия работы подшипников, а попадание в них воды затрудняет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трогание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машины с места.</a:t>
            </a:r>
          </a:p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изложенное выше требует проведения специальных работ по подготовке машин к эксплуатации в зимних условиях и соблю­дения установленных правил эксплуатации.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55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6926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r>
              <a:rPr lang="ru-RU" sz="2800" b="1" dirty="0"/>
              <a:t>Объем работ по подготовке машин к эксплуатации в зимних условиях</a:t>
            </a:r>
            <a:r>
              <a:rPr lang="ru-RU" sz="3200" dirty="0"/>
              <a:t> 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426" y="707491"/>
            <a:ext cx="91287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БМП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необходимо провести техническое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обслу­живание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 или 2 и дополнительно: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открыть заслонку забора воздуха из короба эжектора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воз­духоочиститель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заменить летнее дизельное топливо зимним;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слить воду из системы охлаждения и заправить ее низкозамерзающей охлаждающей жидкостью;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проверить работу системы подогрева, очистить котел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подо­гревателя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передвинуть очистители направляющих колес так, чтобы расстояние между ободом колеса и очистителем было 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5мм.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слить воду из бачка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пневможидкостной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очистки прибора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ТНПО-170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механика-водителя и продуть систему сжатым возду­хом;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проверить состояние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укрывочного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чехла и ковриков;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заменить летние шлемофоны зимними.</a:t>
            </a:r>
          </a:p>
        </p:txBody>
      </p:sp>
    </p:spTree>
    <p:extLst>
      <p:ext uri="{BB962C8B-B14F-4D97-AF65-F5344CB8AC3E}">
        <p14:creationId xmlns:p14="http://schemas.microsoft.com/office/powerpoint/2010/main" val="275060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6735</TotalTime>
  <Words>3130</Words>
  <Application>Microsoft Office PowerPoint</Application>
  <PresentationFormat>Экран (4:3)</PresentationFormat>
  <Paragraphs>151</Paragraphs>
  <Slides>28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271</cp:revision>
  <cp:lastPrinted>2020-10-28T02:45:01Z</cp:lastPrinted>
  <dcterms:modified xsi:type="dcterms:W3CDTF">2020-10-29T03:01:57Z</dcterms:modified>
</cp:coreProperties>
</file>