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Практическое задание</a:t>
            </a:r>
          </a:p>
          <a:p>
            <a:pPr algn="ctr"/>
            <a:r>
              <a:rPr lang="ru-RU" b="1" dirty="0" smtClean="0"/>
              <a:t>ОБЕСПЕЧЕНИЕ </a:t>
            </a:r>
            <a:r>
              <a:rPr lang="ru-RU" b="1" dirty="0"/>
              <a:t>ПРОМЫШЛЕННОЙ БЕЗОПАСНОСТИ В ОРГАНИЗАЦИИ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7784" y="1050995"/>
            <a:ext cx="846685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Изучить федеральный закон </a:t>
            </a:r>
            <a:r>
              <a:rPr lang="ru-RU" dirty="0" smtClean="0"/>
              <a:t>от </a:t>
            </a:r>
            <a:r>
              <a:rPr lang="ru-RU" dirty="0"/>
              <a:t>21.07.1997 г. № 116-ФЗ «О промышленной </a:t>
            </a:r>
            <a:r>
              <a:rPr lang="ru-RU" dirty="0" err="1"/>
              <a:t>безопас</a:t>
            </a:r>
            <a:r>
              <a:rPr lang="ru-RU" dirty="0"/>
              <a:t>-</a:t>
            </a:r>
          </a:p>
          <a:p>
            <a:r>
              <a:rPr lang="ru-RU" dirty="0" err="1"/>
              <a:t>ности</a:t>
            </a:r>
            <a:r>
              <a:rPr lang="ru-RU" dirty="0"/>
              <a:t> опасных производственных объектов».</a:t>
            </a:r>
            <a:r>
              <a:rPr lang="ru-RU" dirty="0" smtClean="0"/>
              <a:t>, </a:t>
            </a:r>
            <a:r>
              <a:rPr lang="ru-RU" dirty="0"/>
              <a:t>приказ </a:t>
            </a:r>
            <a:r>
              <a:rPr lang="ru-RU" dirty="0" err="1"/>
              <a:t>Ростехнадзора</a:t>
            </a:r>
            <a:r>
              <a:rPr lang="ru-RU" dirty="0"/>
              <a:t> от 25.11.2016 г. № 495 «Об утверждении </a:t>
            </a:r>
            <a:r>
              <a:rPr lang="ru-RU" dirty="0" smtClean="0"/>
              <a:t>требований </a:t>
            </a:r>
            <a:r>
              <a:rPr lang="ru-RU" dirty="0"/>
              <a:t>к регистрации объектов в государственном реестре опасных </a:t>
            </a:r>
            <a:r>
              <a:rPr lang="ru-RU" dirty="0" smtClean="0"/>
              <a:t>производственных </a:t>
            </a:r>
            <a:r>
              <a:rPr lang="ru-RU" dirty="0"/>
              <a:t>объектов и ведению государственного реестра опасных </a:t>
            </a:r>
            <a:r>
              <a:rPr lang="ru-RU" dirty="0" smtClean="0"/>
              <a:t>производственных </a:t>
            </a:r>
            <a:r>
              <a:rPr lang="ru-RU" dirty="0"/>
              <a:t>объектов».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3675" y="2924944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Ответить на контрольные вопросы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Контрольные вопросы</a:t>
            </a:r>
          </a:p>
          <a:p>
            <a:r>
              <a:rPr lang="ru-RU" dirty="0"/>
              <a:t>1. Назовите основные нормативно-правовые акты, необходимые для </a:t>
            </a:r>
            <a:r>
              <a:rPr lang="ru-RU" dirty="0" err="1"/>
              <a:t>клас</a:t>
            </a:r>
            <a:r>
              <a:rPr lang="ru-RU" dirty="0"/>
              <a:t>-</a:t>
            </a:r>
          </a:p>
          <a:p>
            <a:r>
              <a:rPr lang="ru-RU" dirty="0" err="1"/>
              <a:t>сификации</a:t>
            </a:r>
            <a:r>
              <a:rPr lang="ru-RU" dirty="0"/>
              <a:t> ОПО.</a:t>
            </a:r>
          </a:p>
          <a:p>
            <a:r>
              <a:rPr lang="ru-RU" dirty="0"/>
              <a:t>2. Поясните, какие локальные документы необходимы для регистрации</a:t>
            </a:r>
          </a:p>
          <a:p>
            <a:r>
              <a:rPr lang="ru-RU" dirty="0"/>
              <a:t>ОПО.</a:t>
            </a:r>
          </a:p>
          <a:p>
            <a:r>
              <a:rPr lang="ru-RU" dirty="0"/>
              <a:t>3. Перечислите сведения, которые содержатся в законе о промышленной</a:t>
            </a:r>
          </a:p>
          <a:p>
            <a:r>
              <a:rPr lang="ru-RU" dirty="0"/>
              <a:t>безопасности.</a:t>
            </a:r>
          </a:p>
          <a:p>
            <a:r>
              <a:rPr lang="ru-RU" dirty="0"/>
              <a:t>4. Перечислите сведения, которые содержатся в изученном приказе Рос-</a:t>
            </a:r>
          </a:p>
          <a:p>
            <a:r>
              <a:rPr lang="ru-RU" dirty="0"/>
              <a:t>технадзора.</a:t>
            </a:r>
          </a:p>
          <a:p>
            <a:r>
              <a:rPr lang="ru-RU" dirty="0"/>
              <a:t>5. Опишите сложности отнесения к классам опасности ОПО.</a:t>
            </a:r>
          </a:p>
        </p:txBody>
      </p:sp>
    </p:spTree>
    <p:extLst>
      <p:ext uri="{BB962C8B-B14F-4D97-AF65-F5344CB8AC3E}">
        <p14:creationId xmlns:p14="http://schemas.microsoft.com/office/powerpoint/2010/main" val="354753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Практическое задание</a:t>
            </a:r>
          </a:p>
          <a:p>
            <a:pPr algn="ctr"/>
            <a:r>
              <a:rPr lang="ru-RU" b="1" dirty="0"/>
              <a:t>ОРГАНИЗАЦИЯ БЕЗОПАСНОЙ ЭКСПЛУАТАЦИИ</a:t>
            </a:r>
          </a:p>
          <a:p>
            <a:pPr algn="ctr"/>
            <a:r>
              <a:rPr lang="ru-RU" b="1" dirty="0"/>
              <a:t>ПОДЪЕМНЫХ СООРУЖЕНИЙ НА ОПО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7784" y="1327994"/>
            <a:ext cx="846685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Изучить </a:t>
            </a:r>
            <a:r>
              <a:rPr lang="ru-RU" dirty="0"/>
              <a:t>положения нормативно-правовых документов, утвержденных</a:t>
            </a:r>
          </a:p>
          <a:p>
            <a:r>
              <a:rPr lang="ru-RU" dirty="0"/>
              <a:t>Приказ </a:t>
            </a:r>
            <a:r>
              <a:rPr lang="ru-RU" dirty="0" err="1"/>
              <a:t>Ростехнадзора</a:t>
            </a:r>
            <a:r>
              <a:rPr lang="ru-RU" dirty="0"/>
              <a:t> от 12.11.2013 г. № 533 «Об утверждении Феде-</a:t>
            </a:r>
          </a:p>
          <a:p>
            <a:r>
              <a:rPr lang="ru-RU" dirty="0" err="1"/>
              <a:t>ральных</a:t>
            </a:r>
            <a:r>
              <a:rPr lang="ru-RU" dirty="0"/>
              <a:t> норм и правил в области промышленной безопасности “Правила без-</a:t>
            </a:r>
          </a:p>
          <a:p>
            <a:r>
              <a:rPr lang="ru-RU" dirty="0"/>
              <a:t>опасности опасных производственных объектов, на которых используются</a:t>
            </a:r>
          </a:p>
          <a:p>
            <a:r>
              <a:rPr lang="ru-RU" dirty="0"/>
              <a:t>подъемные сооружения</a:t>
            </a:r>
            <a:r>
              <a:rPr lang="ru-RU" dirty="0" smtClean="0"/>
              <a:t>”» </a:t>
            </a:r>
            <a:r>
              <a:rPr lang="ru-RU" dirty="0"/>
              <a:t>и приказом «Положение об организации обучения и проверки знаний рабочих </a:t>
            </a:r>
            <a:r>
              <a:rPr lang="ru-RU" dirty="0" smtClean="0"/>
              <a:t>организаций</a:t>
            </a:r>
            <a:r>
              <a:rPr lang="ru-RU" dirty="0"/>
              <a:t>, поднадзорных </a:t>
            </a:r>
            <a:r>
              <a:rPr lang="ru-RU" dirty="0" err="1"/>
              <a:t>Ростехнадзору</a:t>
            </a:r>
            <a:r>
              <a:rPr lang="ru-RU" dirty="0"/>
              <a:t>», утверждено приказом </a:t>
            </a:r>
            <a:r>
              <a:rPr lang="ru-RU" dirty="0" err="1" smtClean="0"/>
              <a:t>Ростехнадзора</a:t>
            </a:r>
            <a:r>
              <a:rPr lang="ru-RU" dirty="0" smtClean="0"/>
              <a:t> от </a:t>
            </a:r>
            <a:r>
              <a:rPr lang="ru-RU" dirty="0"/>
              <a:t>29.01.2007 г. № 37</a:t>
            </a:r>
            <a:r>
              <a:rPr lang="ru-RU" dirty="0" smtClean="0"/>
              <a:t>. </a:t>
            </a:r>
            <a:r>
              <a:rPr lang="ru-RU" dirty="0"/>
              <a:t>«Положением об организации работы по подготовке и аттестации </a:t>
            </a:r>
            <a:r>
              <a:rPr lang="ru-RU" dirty="0" smtClean="0"/>
              <a:t>специалистов </a:t>
            </a:r>
            <a:r>
              <a:rPr lang="ru-RU" dirty="0"/>
              <a:t>организаций, поднадзорных </a:t>
            </a:r>
            <a:r>
              <a:rPr lang="ru-RU" dirty="0" err="1"/>
              <a:t>Ростехнадзору</a:t>
            </a:r>
            <a:r>
              <a:rPr lang="ru-RU" dirty="0"/>
              <a:t>», утверждено </a:t>
            </a:r>
            <a:r>
              <a:rPr lang="ru-RU" dirty="0" smtClean="0"/>
              <a:t>приказом </a:t>
            </a:r>
            <a:r>
              <a:rPr lang="ru-RU" dirty="0" err="1" smtClean="0"/>
              <a:t>Ростехнадзора</a:t>
            </a:r>
            <a:r>
              <a:rPr lang="ru-RU" dirty="0" smtClean="0"/>
              <a:t> </a:t>
            </a:r>
            <a:r>
              <a:rPr lang="ru-RU" dirty="0"/>
              <a:t>от 29.01.2007 г. № 37.</a:t>
            </a:r>
          </a:p>
        </p:txBody>
      </p:sp>
    </p:spTree>
    <p:extLst>
      <p:ext uri="{BB962C8B-B14F-4D97-AF65-F5344CB8AC3E}">
        <p14:creationId xmlns:p14="http://schemas.microsoft.com/office/powerpoint/2010/main" val="310139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Ответить на контрольные вопросы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b="1" dirty="0"/>
              <a:t>Контрольные вопросы</a:t>
            </a:r>
          </a:p>
          <a:p>
            <a:r>
              <a:rPr lang="ru-RU" dirty="0"/>
              <a:t>1. Кто разрабатывает, согласовывает и утверждает приказ об организации</a:t>
            </a:r>
          </a:p>
          <a:p>
            <a:r>
              <a:rPr lang="ru-RU" dirty="0"/>
              <a:t>безопасной эксплуатации подъемных сооружений на ОПО?</a:t>
            </a:r>
          </a:p>
          <a:p>
            <a:r>
              <a:rPr lang="ru-RU" dirty="0"/>
              <a:t>2. Перечислите основные сведения, которые необходимо указывать в </a:t>
            </a:r>
            <a:r>
              <a:rPr lang="ru-RU" dirty="0" err="1"/>
              <a:t>изу</a:t>
            </a:r>
            <a:r>
              <a:rPr lang="ru-RU" dirty="0"/>
              <a:t>-</a:t>
            </a:r>
          </a:p>
          <a:p>
            <a:r>
              <a:rPr lang="ru-RU" dirty="0" err="1"/>
              <a:t>ченном</a:t>
            </a:r>
            <a:r>
              <a:rPr lang="ru-RU" dirty="0"/>
              <a:t> проекте приказа.</a:t>
            </a:r>
          </a:p>
          <a:p>
            <a:r>
              <a:rPr lang="ru-RU" dirty="0"/>
              <a:t>3. Перечислите локальные документы, необходимые для формирования</a:t>
            </a:r>
          </a:p>
          <a:p>
            <a:r>
              <a:rPr lang="ru-RU" dirty="0"/>
              <a:t>проекта приказа в организации.</a:t>
            </a:r>
          </a:p>
          <a:p>
            <a:r>
              <a:rPr lang="ru-RU" dirty="0"/>
              <a:t>4. Кто заинтересован в качественном и своевременном оформлении </a:t>
            </a:r>
            <a:r>
              <a:rPr lang="ru-RU" dirty="0" err="1"/>
              <a:t>прика</a:t>
            </a:r>
            <a:r>
              <a:rPr lang="ru-RU" dirty="0"/>
              <a:t>-</a:t>
            </a:r>
          </a:p>
          <a:p>
            <a:r>
              <a:rPr lang="ru-RU" dirty="0"/>
              <a:t>за об организации безопасной эксплуатации подъемных сооружений на ОПО?</a:t>
            </a:r>
          </a:p>
          <a:p>
            <a:r>
              <a:rPr lang="ru-RU" dirty="0"/>
              <a:t>Поясните меру ответственности за его отсутствие.</a:t>
            </a:r>
          </a:p>
        </p:txBody>
      </p:sp>
    </p:spTree>
    <p:extLst>
      <p:ext uri="{BB962C8B-B14F-4D97-AF65-F5344CB8AC3E}">
        <p14:creationId xmlns:p14="http://schemas.microsoft.com/office/powerpoint/2010/main" val="1927630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304</Words>
  <Application>Microsoft Office PowerPoint</Application>
  <PresentationFormat>Экран (4:3)</PresentationFormat>
  <Paragraphs>36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Techno</dc:creator>
  <cp:lastModifiedBy>Techno</cp:lastModifiedBy>
  <cp:revision>9</cp:revision>
  <dcterms:created xsi:type="dcterms:W3CDTF">2020-11-15T23:51:14Z</dcterms:created>
  <dcterms:modified xsi:type="dcterms:W3CDTF">2021-01-26T05:24:04Z</dcterms:modified>
</cp:coreProperties>
</file>