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70" r:id="rId9"/>
    <p:sldId id="268" r:id="rId10"/>
    <p:sldId id="269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89785" autoAdjust="0"/>
  </p:normalViewPr>
  <p:slideViewPr>
    <p:cSldViewPr>
      <p:cViewPr>
        <p:scale>
          <a:sx n="73" d="100"/>
          <a:sy n="73" d="100"/>
        </p:scale>
        <p:origin x="-129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9144000" cy="17526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физической культуры, направленные на поддержание должного уровня физической подготовленности.</a:t>
            </a:r>
            <a:endParaRPr lang="ru-RU" sz="4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6165304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Москва, 2011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14290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Методы, направленные на совершенствование двигательных навыков и развитие физических способностей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158" y="1714488"/>
            <a:ext cx="8215370" cy="428628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В их основе лежит определенный порядок сочетания и регулирования нагрузки в процессе воспроизведения упражнения или тот или иной способ упорядочивания действий занимающихся и условий их выполнения.</a:t>
            </a:r>
          </a:p>
          <a:p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Нагрузка </a:t>
            </a: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это определенная величина воздействия физических упражнений на организм занимающихся,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 также степень преодолеваемых при этом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объективных и субъективных трудностей.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14290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Нагрузка</a:t>
            </a:r>
            <a:endParaRPr lang="ru-RU" sz="2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785794"/>
            <a:ext cx="3500462" cy="235745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785794"/>
            <a:ext cx="3357586" cy="235745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714356"/>
            <a:ext cx="342902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Внешняя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" сторона нагрузки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продолжительность и скорость выполнения упражнений, количество повторов, подходов, элементов, отягощений и т.д.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143504" y="785794"/>
            <a:ext cx="335758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Внутреняя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" сторона нагрузки:</a:t>
            </a:r>
          </a:p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степень увеличения ЧСС, легочной вентиляции, потребление кислорода, ударного и минутного объема крови и др.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48" y="3286124"/>
            <a:ext cx="7500990" cy="100013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4348" y="4286256"/>
            <a:ext cx="7500990" cy="100013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3286124"/>
            <a:ext cx="75009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объемом</a:t>
            </a:r>
            <a:r>
              <a:rPr lang="ru-RU" sz="2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нагрузки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понимают как длительность выполнения физических упражнений, так и суммарное количество физической работы, выполненной в течении определенного времени. 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4357694"/>
            <a:ext cx="74295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Интенсивность нагрузки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это сила воздействия физической работы на организм человека в данный момент, ее напряженность и степень концентрации объема нагрузки во времени. 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4348" y="5286388"/>
            <a:ext cx="6929486" cy="928694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857224" y="5357826"/>
            <a:ext cx="69294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Нагрузка бывает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стандартной, </a:t>
            </a:r>
            <a:r>
              <a:rPr lang="ru-RU" sz="2000" b="1" i="1" dirty="0" smtClean="0">
                <a:solidFill>
                  <a:srgbClr val="FFFF00"/>
                </a:solidFill>
              </a:rPr>
              <a:t>переменной (вариативной),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FFFF00"/>
                </a:solidFill>
              </a:rPr>
              <a:t>непрерывной.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500042"/>
            <a:ext cx="735811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Типы интервалов отдыха:</a:t>
            </a:r>
          </a:p>
          <a:p>
            <a:pPr algn="ctr"/>
            <a:endParaRPr lang="ru-RU" sz="2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субкомпенсационные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(неполные);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компенсационные (полные);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суперкомпенсационные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(экстремальные);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постсуперкомпенсационные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(длинные).</a:t>
            </a:r>
          </a:p>
          <a:p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286124"/>
            <a:ext cx="8072494" cy="3143272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071538" y="3286124"/>
            <a:ext cx="692948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своему характеру отдых может быть: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пассивным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(относительный покой, отсутствие активной двигательной деятельности);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активным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(переключение на какую-либо деятельность, отличную от той, которая вызвала утомление);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смешанным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(комбинированным) сочетание активного и пассивного отдыха.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00042"/>
            <a:ext cx="80724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Равномерный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тем, что при его применении занимающиеся выполняют физическое упражнение непрерывно с относительно постоянной интенсивностью, стремясь, к примеру, сохранить неизменную скорость передвижения, темп работы, величину и амплитуду движений.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10" y="3643314"/>
            <a:ext cx="8001056" cy="121444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3643314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равномерного метода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 длительной равномерной тренировки. </a:t>
            </a:r>
          </a:p>
          <a:p>
            <a:pPr marL="457200" indent="-457200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  Метод кратковременной равномерной тренировки. 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143932" cy="278608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07249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Переменный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последовательным варьированием нагрузки в ходе непрерывного выполнения упражнения, путем направленного изменения скорости передвижения, темпа, длительности ритма, амплитудой движений, величины усилий, смены техники движений и т.д. 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286124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3286124"/>
            <a:ext cx="792961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Выделяют несколько вариантов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переменного метода: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 ритмичными колебаниями интенсивности;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С неритмичными колебаниями  интенсивности и длительности мышечной работы;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С неритмичными колебаниями интенсивности.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072494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42968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многократным выполнением упражнения через интервалы отдыха, в течении которых происходит достаточно полное восстановление работоспособности. при применении данного метода тренирующее воздействие на организм обеспечивается не только в период выполнения упражнения, но и благодаря суммации утомления организма от каждого повторения задания.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4071942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4180344"/>
            <a:ext cx="79296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практике повторный метод применяется в нескольких вариантах: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непредельной интенсивностью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предельной интенсивностью. 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357166"/>
            <a:ext cx="8072494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357166"/>
            <a:ext cx="842968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Характеризуется многократным выполнением упражнения через интервалы отдыха, в течении которых происходит достаточно полное восстановление работоспособности. при применении данного метода тренирующее воздействие на организм обеспечивается не только в период выполнения упражнения, но и благодаря суммации утомления организма от каждого повторения задания.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4071942"/>
            <a:ext cx="8143932" cy="3286148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4180344"/>
            <a:ext cx="79296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практике повторный метод применяется в нескольких вариантах: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непредельной интенсивностью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Повторная работа с равномерной предельной интенсивностью. 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7154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Интервальный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Внешне походит на повторный. Оба они характеризуются многократным повторением упражнения через определенные интервалы отдыха. Но если пи повторном метода характер воздействия нагрузки на организм определяется исключительно самим упражнением (длительностью и интенсивностью). то при интервальном методе большим тренировочным воздействием обладают также интервалы отдыха.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071942"/>
            <a:ext cx="8715436" cy="228601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4180344"/>
            <a:ext cx="85725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интенсивности нагрузки выделяют два варианта интервального метода: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Метод экстенсивного (неинтенсивного) интервального упражнения;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 интенсивного интервального упражнения.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600079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57256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изменению длительности нагрузки при очередном повторении упражнения можно выделить следующие варианты интервального метода: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 постепенным увеличением длительности работы;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С постепенным уменьшением длительности выполнения упражнения;</a:t>
            </a:r>
          </a:p>
          <a:p>
            <a:pPr marL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С чередованием длительности работы в каждой серии.</a:t>
            </a:r>
          </a:p>
          <a:p>
            <a:pPr marL="449263"/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характеру изменения продолжительности интервалов отдыха между очередным выполнением упражнения можно выделить:</a:t>
            </a:r>
          </a:p>
          <a:p>
            <a:pPr indent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«Жесткий" интервальным метод, когда используются очень короткие интервалы отдыха при сохранении высокой интенсивности работы;</a:t>
            </a:r>
          </a:p>
          <a:p>
            <a:pPr indent="449263"/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«Облегченный" (щадящий) интервальный метод, когда применяются постепенно увеличивающиеся интервалы отдыха, охраняющие повышенную деятельность органов, повышенную деятельность систем в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субкомпенсационной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фазе восстановления работоспособности.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35004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6"/>
            <a:ext cx="87154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Игровой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Основу этого метода составляет определенным образом упорядоченная игровая двигательная деятельность в соответствии с образным или условным "сюжетом", в котором предусматривается достижение определенной цели многими дозволенными способами, в условиях постоянного и в значительной мере случайного изменения ситуации.</a:t>
            </a: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4071942"/>
            <a:ext cx="8715436" cy="2286016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4180344"/>
            <a:ext cx="857256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Соревновательный метод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Это один из вариантов стимулирования интереса и активации деятельности занимающихся с установкой на победу или достижения высокого результата в каком-либо физическом упражнении при соблюдении правил соревнования.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4480" y="500042"/>
            <a:ext cx="58810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физической культуры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1714488"/>
            <a:ext cx="3429024" cy="1000132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Методы, направленные на овладение знаниями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6050" y="3143248"/>
            <a:ext cx="3429024" cy="1000132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2. Методы, способствующие овладению двигательными умениями и навыками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00694" y="4572008"/>
            <a:ext cx="3643306" cy="1143008"/>
          </a:xfrm>
          <a:prstGeom prst="roundRect">
            <a:avLst>
              <a:gd name="adj" fmla="val 50000"/>
            </a:avLst>
          </a:prstGeom>
          <a:solidFill>
            <a:schemeClr val="bg2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3. Методы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itchFamily="18" charset="0"/>
              </a:rPr>
              <a:t>, направленные преимущественно на развитие физических качеств, способностей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571604" y="1142984"/>
            <a:ext cx="428628" cy="571504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357686" y="1214422"/>
            <a:ext cx="428628" cy="1857388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000892" y="1214422"/>
            <a:ext cx="428628" cy="3286148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357166"/>
            <a:ext cx="8715436" cy="285752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57167"/>
            <a:ext cx="871543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Круговой метод</a:t>
            </a:r>
            <a:endParaRPr lang="ru-R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Это организационно-методическая форма работы, предусматривающая поточное, последовательное выполнение специально подобранного комплекса физических упражнений для развития и совершенствования силы, быстроты, выносливости и в особенности их комплексных форм - силовой выносливости, скоростной выносливости и скоростной силы. 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3286124"/>
            <a:ext cx="8715436" cy="3071834"/>
          </a:xfrm>
          <a:prstGeom prst="round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3429000"/>
            <a:ext cx="85725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Выделяют несколько вариантов круговой тренировки: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длительного непрерывного упражнения. Занятия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экстенсивного интервального упражнения.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интенсивного интервального упражнения..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методу повторного упражнения.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2000240"/>
            <a:ext cx="8715436" cy="128588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500166" y="2143116"/>
            <a:ext cx="61436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Благодарю за внимание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Методы, направленные на приобретение знаний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71472" y="1571612"/>
            <a:ext cx="40005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етоды,  предусматривающие устную передачу и усвоение информации.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Рассказ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Беседа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Описание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Характеристика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Объяснение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</a:rPr>
              <a:t>Идеомоторная тренировка</a:t>
            </a:r>
            <a:endParaRPr lang="ru-RU" sz="2400" dirty="0" smtClean="0"/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1571612"/>
            <a:ext cx="3857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Методы, основанные на применении внутренней речи при выполнении действий, называют обычно методами словесной </a:t>
            </a:r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Самопроговаривание</a:t>
            </a:r>
            <a:endParaRPr lang="ru-RU" sz="24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</a:rPr>
              <a:t>Самоприказы</a:t>
            </a:r>
            <a:endParaRPr lang="ru-RU" sz="2400" i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err="1" smtClean="0">
                <a:solidFill>
                  <a:srgbClr val="FFFF00"/>
                </a:solidFill>
              </a:rPr>
              <a:t>Самоубеждения</a:t>
            </a:r>
            <a:endParaRPr lang="ru-RU" sz="2400" i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rgbClr val="FFFF00"/>
                </a:solidFill>
              </a:rPr>
              <a:t>Самовнушения </a:t>
            </a:r>
            <a:endParaRPr lang="ru-RU" sz="24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усвоения и использования знаний на основе передачи и восприятия информации посредством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органов чувств (</a:t>
            </a:r>
            <a:r>
              <a:rPr lang="ru-RU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перцептивные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методы)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Передача информации извне и относящейся к "чужому" исполнению движения. Такой подход к познанию движения называют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экзогенным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т.е. внешнего происхождения: 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натуральный показ, демонстрация рисунков, схем, фотографий, кино- и видеозаписи, предметные и символические ориентиры, звуковая и световая демонстрация.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000628" y="1571612"/>
            <a:ext cx="38576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олучение информации о движении самим исполнителем упражнения. Эти факторы называют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эндогенными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", т.е. внутренние ощущения, восприятия, представления. К данной группе относятся методы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направленного "</a:t>
            </a: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прочувствования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движения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"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срочной информации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Методы, направленные на овладение двигательными умениями и навыками.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2214554"/>
            <a:ext cx="3643338" cy="785818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целостного упражнения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2214554"/>
            <a:ext cx="3643338" cy="785818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расчлененного упражнения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071670" y="1357298"/>
            <a:ext cx="428628" cy="785818"/>
          </a:xfrm>
          <a:prstGeom prst="downArrow">
            <a:avLst>
              <a:gd name="adj1" fmla="val 43390"/>
              <a:gd name="adj2" fmla="val 50000"/>
            </a:avLst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357950" y="1357298"/>
            <a:ext cx="428628" cy="785818"/>
          </a:xfrm>
          <a:prstGeom prst="downArrow">
            <a:avLst>
              <a:gd name="adj1" fmla="val 43390"/>
              <a:gd name="adj2" fmla="val 50000"/>
            </a:avLst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целостного упражнения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1357298"/>
            <a:ext cx="7572428" cy="307183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Данные методы преимущественно используется: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разучивании наиболее простых упражнений;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изучении некоторых сложных действий, которые с методической точки зрения нецелесообразно изучать по частям;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закреплении и совершенствовании двигательных навыков.</a:t>
            </a:r>
          </a:p>
          <a:p>
            <a:pPr algn="ctr"/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 методов   целостного упражнения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1643050"/>
            <a:ext cx="7572428" cy="3000396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Собственно целостный метод.</a:t>
            </a:r>
          </a:p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Метод целостного упражнения с постановкой частных задач.</a:t>
            </a:r>
          </a:p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Метод целостного упражнения с развертыванием обучения от ведущего звена.</a:t>
            </a:r>
          </a:p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4. Метод подводящих упражнений</a:t>
            </a:r>
          </a:p>
          <a:p>
            <a:pPr algn="ctr"/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Методы расчлененного упражнения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1071546"/>
            <a:ext cx="8215370" cy="428628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Этот метод применяется в следующих случаях: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при обучении координационно-сложным двигательным действиям, когда нет возможности изучить их целостно;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если упражнение состоит из большого количества элементов, органически мало связанных между собой;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если упражнение производится так быстро, что при целостном выполнении нельзя изучить и усовершенствовать его отдельные части;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когда целостное выполнение действия может быть опасным, если предварительно не изучить его элементы;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когда необходимо обеспечит быстрый успех в обучении с тем,</a:t>
            </a:r>
          </a:p>
          <a:p>
            <a:pPr lvl="0"/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чтобы поддержать интерес к учебной деятельности, </a:t>
            </a:r>
          </a:p>
          <a:p>
            <a:pPr lvl="0"/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сформировать уверенность в своих силах.</a:t>
            </a:r>
          </a:p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67544" y="2887682"/>
            <a:ext cx="2520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95021"/>
            <a:ext cx="4643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5716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Разновидности методов расчлененного упражнения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1500174"/>
            <a:ext cx="8215370" cy="428628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428736"/>
            <a:ext cx="8286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собственно расчлененного упражнения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предусматривает использование относительно крупных заданий, каждое из которых охватывает одну или несколько фаз целевого упражнения.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решения узких двигательных задач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предполагает вычленения отдельных характеристик движений и действий внутри фаз целевого упражнения, С его помощью можно решать разнообразные задачи. В частности, сформировать более точные представления о движении у обучаемых, совершенствовать отдельные характеристики техники движений, исправлять ошибки, возникающие в процессе обучения.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ru-RU" sz="20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разделениям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Существует множество приемов, используемых в процессе расчлененного разучивания двигательных действий. К основным следует отнести освоение ключевых положений тела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его частей, временная фиксация положения тела в той или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иной фазе упражнения, имитация движения, изменение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исходных и конечных условий движений и т.д.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918</Words>
  <Application>Microsoft Office PowerPoint</Application>
  <PresentationFormat>Экран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Московский государственный колледж книжного бизнеса и информационных технологий</dc:title>
  <dc:creator>Маша</dc:creator>
  <cp:lastModifiedBy>fok</cp:lastModifiedBy>
  <cp:revision>21</cp:revision>
  <dcterms:created xsi:type="dcterms:W3CDTF">2011-11-18T15:19:12Z</dcterms:created>
  <dcterms:modified xsi:type="dcterms:W3CDTF">2021-10-30T02:09:23Z</dcterms:modified>
</cp:coreProperties>
</file>