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1" r:id="rId5"/>
    <p:sldId id="260" r:id="rId6"/>
    <p:sldId id="258" r:id="rId7"/>
    <p:sldId id="266" r:id="rId8"/>
    <p:sldId id="270" r:id="rId9"/>
    <p:sldId id="271" r:id="rId10"/>
    <p:sldId id="268" r:id="rId11"/>
    <p:sldId id="269" r:id="rId12"/>
    <p:sldId id="272" r:id="rId13"/>
    <p:sldId id="274" r:id="rId14"/>
    <p:sldId id="275" r:id="rId15"/>
    <p:sldId id="276" r:id="rId16"/>
    <p:sldId id="277" r:id="rId17"/>
    <p:sldId id="280" r:id="rId18"/>
    <p:sldId id="282" r:id="rId19"/>
    <p:sldId id="278" r:id="rId20"/>
    <p:sldId id="279" r:id="rId21"/>
    <p:sldId id="283" r:id="rId22"/>
    <p:sldId id="285" r:id="rId23"/>
    <p:sldId id="286" r:id="rId24"/>
    <p:sldId id="287" r:id="rId25"/>
    <p:sldId id="288" r:id="rId26"/>
    <p:sldId id="29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5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37E008-9D56-4A4E-B1B0-5D685F20A157}" type="doc">
      <dgm:prSet loTypeId="urn:microsoft.com/office/officeart/2005/8/layout/cycle7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B3493BD-B6D5-4BE0-9DF9-A60477297D3F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НАПРАВЛЕННОСТЬ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проявляется в потребностях, интересах, убеждениях, мотивах деятельности и </a:t>
          </a:r>
          <a:r>
            <a:rPr lang="ru-RU" sz="1600" dirty="0" err="1" smtClean="0">
              <a:solidFill>
                <a:srgbClr val="002060"/>
              </a:solidFill>
            </a:rPr>
            <a:t>по-ведения</a:t>
          </a:r>
          <a:r>
            <a:rPr lang="ru-RU" sz="1600" dirty="0" smtClean="0">
              <a:solidFill>
                <a:srgbClr val="002060"/>
              </a:solidFill>
            </a:rPr>
            <a:t>, мировоззрении. </a:t>
          </a:r>
          <a:endParaRPr lang="ru-RU" sz="1600" dirty="0">
            <a:solidFill>
              <a:srgbClr val="002060"/>
            </a:solidFill>
          </a:endParaRPr>
        </a:p>
      </dgm:t>
    </dgm:pt>
    <dgm:pt modelId="{B082CEBC-97E9-4359-A8C0-29C3D27310B7}" type="parTrans" cxnId="{8B8186D7-AA2C-4D5D-AC3D-F8E9EF925F69}">
      <dgm:prSet/>
      <dgm:spPr/>
      <dgm:t>
        <a:bodyPr/>
        <a:lstStyle/>
        <a:p>
          <a:endParaRPr lang="ru-RU"/>
        </a:p>
      </dgm:t>
    </dgm:pt>
    <dgm:pt modelId="{FCEC95F6-7C3C-4D52-8279-7A637BB6EAD0}" type="sibTrans" cxnId="{8B8186D7-AA2C-4D5D-AC3D-F8E9EF925F69}">
      <dgm:prSet/>
      <dgm:spPr/>
      <dgm:t>
        <a:bodyPr/>
        <a:lstStyle/>
        <a:p>
          <a:endParaRPr lang="ru-RU"/>
        </a:p>
      </dgm:t>
    </dgm:pt>
    <dgm:pt modelId="{D2070132-4C6F-420C-B854-C06E7E567520}">
      <dgm:prSet phldrT="[Текст]" custT="1"/>
      <dgm:spPr/>
      <dgm:t>
        <a:bodyPr/>
        <a:lstStyle/>
        <a:p>
          <a:pPr algn="ctr"/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ИНДИВИДУАЛЬНО-ТИПОЛОГИЧЕСКИЕ ОСОБЕННОСТИ</a:t>
          </a:r>
        </a:p>
        <a:p>
          <a:pPr algn="just"/>
          <a:r>
            <a:rPr lang="ru-RU" sz="1600" dirty="0" smtClean="0">
              <a:solidFill>
                <a:srgbClr val="002060"/>
              </a:solidFill>
            </a:rPr>
            <a:t>проявляются в темпераменте, </a:t>
          </a:r>
          <a:r>
            <a:rPr lang="ru-RU" sz="1600" dirty="0" err="1" smtClean="0">
              <a:solidFill>
                <a:srgbClr val="002060"/>
              </a:solidFill>
            </a:rPr>
            <a:t>ха-рактере</a:t>
          </a:r>
          <a:r>
            <a:rPr lang="ru-RU" sz="1600" dirty="0" smtClean="0">
              <a:solidFill>
                <a:srgbClr val="002060"/>
              </a:solidFill>
            </a:rPr>
            <a:t>, способностях.</a:t>
          </a:r>
          <a:endParaRPr lang="ru-RU" sz="1600" dirty="0"/>
        </a:p>
      </dgm:t>
    </dgm:pt>
    <dgm:pt modelId="{39932FD6-6938-48F7-9900-3125F00D8D57}" type="parTrans" cxnId="{B0593120-2D57-472F-AEF8-1399A35C851D}">
      <dgm:prSet/>
      <dgm:spPr/>
      <dgm:t>
        <a:bodyPr/>
        <a:lstStyle/>
        <a:p>
          <a:endParaRPr lang="ru-RU"/>
        </a:p>
      </dgm:t>
    </dgm:pt>
    <dgm:pt modelId="{FAD48704-1D0C-4A01-B28A-20D9B3DDB91B}" type="sibTrans" cxnId="{B0593120-2D57-472F-AEF8-1399A35C851D}">
      <dgm:prSet/>
      <dgm:spPr/>
      <dgm:t>
        <a:bodyPr/>
        <a:lstStyle/>
        <a:p>
          <a:endParaRPr lang="ru-RU"/>
        </a:p>
      </dgm:t>
    </dgm:pt>
    <dgm:pt modelId="{1ECDFA64-F61E-4746-923E-8B489B65605F}">
      <dgm:prSet phldrT="[Текст]" custT="1"/>
      <dgm:spPr/>
      <dgm:t>
        <a:bodyPr/>
        <a:lstStyle/>
        <a:p>
          <a:pPr algn="ctr"/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ЗНАНИЯ, УМЕНИЯ И НАВЫКИ</a:t>
          </a:r>
        </a:p>
        <a:p>
          <a:pPr algn="just"/>
          <a:r>
            <a:rPr lang="ru-RU" sz="1600" dirty="0" smtClean="0">
              <a:solidFill>
                <a:srgbClr val="002060"/>
              </a:solidFill>
            </a:rPr>
            <a:t>приобретаются в процессе жизни и познавательной деятельности. </a:t>
          </a:r>
          <a:endParaRPr lang="ru-RU" sz="1600" dirty="0"/>
        </a:p>
      </dgm:t>
    </dgm:pt>
    <dgm:pt modelId="{61EA820D-5D0F-41FE-A4F5-14882FAC8C5A}" type="parTrans" cxnId="{F3DB5EE6-40D6-4123-A323-38E43F25B807}">
      <dgm:prSet/>
      <dgm:spPr/>
      <dgm:t>
        <a:bodyPr/>
        <a:lstStyle/>
        <a:p>
          <a:endParaRPr lang="ru-RU"/>
        </a:p>
      </dgm:t>
    </dgm:pt>
    <dgm:pt modelId="{D91AEC01-32C4-45FF-B0BC-35E3274CC568}" type="sibTrans" cxnId="{F3DB5EE6-40D6-4123-A323-38E43F25B807}">
      <dgm:prSet/>
      <dgm:spPr/>
      <dgm:t>
        <a:bodyPr/>
        <a:lstStyle/>
        <a:p>
          <a:endParaRPr lang="ru-RU"/>
        </a:p>
      </dgm:t>
    </dgm:pt>
    <dgm:pt modelId="{06AE343A-0727-4398-81F3-1517ECB28172}" type="pres">
      <dgm:prSet presAssocID="{3737E008-9D56-4A4E-B1B0-5D685F20A15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4EFA9C-3316-4DBC-84FE-C510E54FDE5D}" type="pres">
      <dgm:prSet presAssocID="{DB3493BD-B6D5-4BE0-9DF9-A60477297D3F}" presName="node" presStyleLbl="node1" presStyleIdx="0" presStyleCnt="3" custScaleX="222719" custScaleY="135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1F5403-2832-4AB7-8E80-13A76607CA52}" type="pres">
      <dgm:prSet presAssocID="{FCEC95F6-7C3C-4D52-8279-7A637BB6EAD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F8102133-A18C-4F51-AD0E-1B7D5ECF460E}" type="pres">
      <dgm:prSet presAssocID="{FCEC95F6-7C3C-4D52-8279-7A637BB6EAD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2960A89-02C9-49CB-A173-B70ADBC01712}" type="pres">
      <dgm:prSet presAssocID="{D2070132-4C6F-420C-B854-C06E7E567520}" presName="node" presStyleLbl="node1" presStyleIdx="1" presStyleCnt="3" custScaleX="186597" custScaleY="135069" custRadScaleRad="167610" custRadScaleInc="-17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78282-5E64-4878-AF82-760C6DB016EA}" type="pres">
      <dgm:prSet presAssocID="{FAD48704-1D0C-4A01-B28A-20D9B3DDB91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C328B95-4D39-4E17-A087-469444F2525A}" type="pres">
      <dgm:prSet presAssocID="{FAD48704-1D0C-4A01-B28A-20D9B3DDB91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353D29B-98A6-4BF3-B4C6-9ED254935EF3}" type="pres">
      <dgm:prSet presAssocID="{1ECDFA64-F61E-4746-923E-8B489B65605F}" presName="node" presStyleLbl="node1" presStyleIdx="2" presStyleCnt="3" custScaleX="187082" custScaleY="130102" custRadScaleRad="168101" custRadScaleInc="219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A9361A-0DD5-40E1-9A08-FB0C1ACE40BC}" type="pres">
      <dgm:prSet presAssocID="{D91AEC01-32C4-45FF-B0BC-35E3274CC568}" presName="sibTrans" presStyleLbl="sibTrans2D1" presStyleIdx="2" presStyleCnt="3"/>
      <dgm:spPr/>
      <dgm:t>
        <a:bodyPr/>
        <a:lstStyle/>
        <a:p>
          <a:endParaRPr lang="ru-RU"/>
        </a:p>
      </dgm:t>
    </dgm:pt>
    <dgm:pt modelId="{7D2A43B5-38BE-4E94-BC47-26D20FA1706B}" type="pres">
      <dgm:prSet presAssocID="{D91AEC01-32C4-45FF-B0BC-35E3274CC568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7DCE34B5-5CAE-4327-8435-68C0120D49EC}" type="presOf" srcId="{FAD48704-1D0C-4A01-B28A-20D9B3DDB91B}" destId="{2C328B95-4D39-4E17-A087-469444F2525A}" srcOrd="1" destOrd="0" presId="urn:microsoft.com/office/officeart/2005/8/layout/cycle7"/>
    <dgm:cxn modelId="{58A5AAA4-E693-4D8B-B62C-D9303A18BDDE}" type="presOf" srcId="{1ECDFA64-F61E-4746-923E-8B489B65605F}" destId="{D353D29B-98A6-4BF3-B4C6-9ED254935EF3}" srcOrd="0" destOrd="0" presId="urn:microsoft.com/office/officeart/2005/8/layout/cycle7"/>
    <dgm:cxn modelId="{B0593120-2D57-472F-AEF8-1399A35C851D}" srcId="{3737E008-9D56-4A4E-B1B0-5D685F20A157}" destId="{D2070132-4C6F-420C-B854-C06E7E567520}" srcOrd="1" destOrd="0" parTransId="{39932FD6-6938-48F7-9900-3125F00D8D57}" sibTransId="{FAD48704-1D0C-4A01-B28A-20D9B3DDB91B}"/>
    <dgm:cxn modelId="{F3DB5EE6-40D6-4123-A323-38E43F25B807}" srcId="{3737E008-9D56-4A4E-B1B0-5D685F20A157}" destId="{1ECDFA64-F61E-4746-923E-8B489B65605F}" srcOrd="2" destOrd="0" parTransId="{61EA820D-5D0F-41FE-A4F5-14882FAC8C5A}" sibTransId="{D91AEC01-32C4-45FF-B0BC-35E3274CC568}"/>
    <dgm:cxn modelId="{7FDB9AD9-E05E-4EA7-B253-2C6DC36AB6AD}" type="presOf" srcId="{DB3493BD-B6D5-4BE0-9DF9-A60477297D3F}" destId="{824EFA9C-3316-4DBC-84FE-C510E54FDE5D}" srcOrd="0" destOrd="0" presId="urn:microsoft.com/office/officeart/2005/8/layout/cycle7"/>
    <dgm:cxn modelId="{4C0997A0-23EF-4B35-A380-90D5A95AA633}" type="presOf" srcId="{FCEC95F6-7C3C-4D52-8279-7A637BB6EAD0}" destId="{CE1F5403-2832-4AB7-8E80-13A76607CA52}" srcOrd="0" destOrd="0" presId="urn:microsoft.com/office/officeart/2005/8/layout/cycle7"/>
    <dgm:cxn modelId="{F6DC7072-72F4-4B2E-BBA1-5BD848D360B8}" type="presOf" srcId="{FCEC95F6-7C3C-4D52-8279-7A637BB6EAD0}" destId="{F8102133-A18C-4F51-AD0E-1B7D5ECF460E}" srcOrd="1" destOrd="0" presId="urn:microsoft.com/office/officeart/2005/8/layout/cycle7"/>
    <dgm:cxn modelId="{50DD77C4-107D-45EB-A0F3-23ACADDB7B90}" type="presOf" srcId="{D91AEC01-32C4-45FF-B0BC-35E3274CC568}" destId="{B8A9361A-0DD5-40E1-9A08-FB0C1ACE40BC}" srcOrd="0" destOrd="0" presId="urn:microsoft.com/office/officeart/2005/8/layout/cycle7"/>
    <dgm:cxn modelId="{607D98CF-73A0-4320-B733-D820E586E6CB}" type="presOf" srcId="{FAD48704-1D0C-4A01-B28A-20D9B3DDB91B}" destId="{DC478282-5E64-4878-AF82-760C6DB016EA}" srcOrd="0" destOrd="0" presId="urn:microsoft.com/office/officeart/2005/8/layout/cycle7"/>
    <dgm:cxn modelId="{AD0EEFC8-17B8-444B-9520-A3D34D529207}" type="presOf" srcId="{D91AEC01-32C4-45FF-B0BC-35E3274CC568}" destId="{7D2A43B5-38BE-4E94-BC47-26D20FA1706B}" srcOrd="1" destOrd="0" presId="urn:microsoft.com/office/officeart/2005/8/layout/cycle7"/>
    <dgm:cxn modelId="{8B8186D7-AA2C-4D5D-AC3D-F8E9EF925F69}" srcId="{3737E008-9D56-4A4E-B1B0-5D685F20A157}" destId="{DB3493BD-B6D5-4BE0-9DF9-A60477297D3F}" srcOrd="0" destOrd="0" parTransId="{B082CEBC-97E9-4359-A8C0-29C3D27310B7}" sibTransId="{FCEC95F6-7C3C-4D52-8279-7A637BB6EAD0}"/>
    <dgm:cxn modelId="{4573342B-4CAA-47B8-8CB5-0E4430E4467B}" type="presOf" srcId="{3737E008-9D56-4A4E-B1B0-5D685F20A157}" destId="{06AE343A-0727-4398-81F3-1517ECB28172}" srcOrd="0" destOrd="0" presId="urn:microsoft.com/office/officeart/2005/8/layout/cycle7"/>
    <dgm:cxn modelId="{1ADB0098-70B4-4908-8BD0-95CD07DEDEF8}" type="presOf" srcId="{D2070132-4C6F-420C-B854-C06E7E567520}" destId="{C2960A89-02C9-49CB-A173-B70ADBC01712}" srcOrd="0" destOrd="0" presId="urn:microsoft.com/office/officeart/2005/8/layout/cycle7"/>
    <dgm:cxn modelId="{596FE891-E235-4F23-8965-B62E7B676DDC}" type="presParOf" srcId="{06AE343A-0727-4398-81F3-1517ECB28172}" destId="{824EFA9C-3316-4DBC-84FE-C510E54FDE5D}" srcOrd="0" destOrd="0" presId="urn:microsoft.com/office/officeart/2005/8/layout/cycle7"/>
    <dgm:cxn modelId="{2104509A-0B75-47E2-9267-502F4637D219}" type="presParOf" srcId="{06AE343A-0727-4398-81F3-1517ECB28172}" destId="{CE1F5403-2832-4AB7-8E80-13A76607CA52}" srcOrd="1" destOrd="0" presId="urn:microsoft.com/office/officeart/2005/8/layout/cycle7"/>
    <dgm:cxn modelId="{C253A301-DC5D-48BD-B1BF-51B58EFD93B4}" type="presParOf" srcId="{CE1F5403-2832-4AB7-8E80-13A76607CA52}" destId="{F8102133-A18C-4F51-AD0E-1B7D5ECF460E}" srcOrd="0" destOrd="0" presId="urn:microsoft.com/office/officeart/2005/8/layout/cycle7"/>
    <dgm:cxn modelId="{F3206169-D1E8-43E7-ACCD-CD76736696CD}" type="presParOf" srcId="{06AE343A-0727-4398-81F3-1517ECB28172}" destId="{C2960A89-02C9-49CB-A173-B70ADBC01712}" srcOrd="2" destOrd="0" presId="urn:microsoft.com/office/officeart/2005/8/layout/cycle7"/>
    <dgm:cxn modelId="{8DC6815E-E331-4AB0-8754-1540A89BDF28}" type="presParOf" srcId="{06AE343A-0727-4398-81F3-1517ECB28172}" destId="{DC478282-5E64-4878-AF82-760C6DB016EA}" srcOrd="3" destOrd="0" presId="urn:microsoft.com/office/officeart/2005/8/layout/cycle7"/>
    <dgm:cxn modelId="{F0EE401E-D803-400C-B968-7071AA896268}" type="presParOf" srcId="{DC478282-5E64-4878-AF82-760C6DB016EA}" destId="{2C328B95-4D39-4E17-A087-469444F2525A}" srcOrd="0" destOrd="0" presId="urn:microsoft.com/office/officeart/2005/8/layout/cycle7"/>
    <dgm:cxn modelId="{E342CD5C-63B6-4258-BD72-E971014E942A}" type="presParOf" srcId="{06AE343A-0727-4398-81F3-1517ECB28172}" destId="{D353D29B-98A6-4BF3-B4C6-9ED254935EF3}" srcOrd="4" destOrd="0" presId="urn:microsoft.com/office/officeart/2005/8/layout/cycle7"/>
    <dgm:cxn modelId="{7E22720E-ECC6-4CE1-8F13-7D0F96348AE4}" type="presParOf" srcId="{06AE343A-0727-4398-81F3-1517ECB28172}" destId="{B8A9361A-0DD5-40E1-9A08-FB0C1ACE40BC}" srcOrd="5" destOrd="0" presId="urn:microsoft.com/office/officeart/2005/8/layout/cycle7"/>
    <dgm:cxn modelId="{969F02C9-0839-4234-9536-6FB9812DEB99}" type="presParOf" srcId="{B8A9361A-0DD5-40E1-9A08-FB0C1ACE40BC}" destId="{7D2A43B5-38BE-4E94-BC47-26D20FA1706B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07C67EE-1723-4D39-84AA-06E6C79A12C6}" type="doc">
      <dgm:prSet loTypeId="urn:microsoft.com/office/officeart/2005/8/layout/radial4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9DD1FE3-A941-46FD-ADDC-922B58C221CA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ЧЕРТЫ ХАРАКТЕРА</a:t>
          </a:r>
          <a:endParaRPr lang="ru-RU" sz="1800" dirty="0"/>
        </a:p>
      </dgm:t>
    </dgm:pt>
    <dgm:pt modelId="{580E5209-46BA-4CB6-BD83-ABC1571AFEE0}" type="parTrans" cxnId="{C4F055F3-58AD-4FBE-8060-FDDA770A2D7E}">
      <dgm:prSet/>
      <dgm:spPr/>
      <dgm:t>
        <a:bodyPr/>
        <a:lstStyle/>
        <a:p>
          <a:endParaRPr lang="ru-RU"/>
        </a:p>
      </dgm:t>
    </dgm:pt>
    <dgm:pt modelId="{2E814B74-8668-47AA-BCBC-FD83E17EFFE5}" type="sibTrans" cxnId="{C4F055F3-58AD-4FBE-8060-FDDA770A2D7E}">
      <dgm:prSet/>
      <dgm:spPr/>
      <dgm:t>
        <a:bodyPr/>
        <a:lstStyle/>
        <a:p>
          <a:endParaRPr lang="ru-RU"/>
        </a:p>
      </dgm:t>
    </dgm:pt>
    <dgm:pt modelId="{B806CADC-D545-47C6-9306-655FD928BF1E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ВОЛЕВЫЕ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решительность, настойчивость, самообладание, </a:t>
          </a:r>
          <a:r>
            <a:rPr lang="ru-RU" sz="1600" dirty="0" err="1" smtClean="0">
              <a:solidFill>
                <a:srgbClr val="002060"/>
              </a:solidFill>
            </a:rPr>
            <a:t>самостоятель-ность</a:t>
          </a:r>
          <a:r>
            <a:rPr lang="ru-RU" sz="1600" dirty="0" smtClean="0">
              <a:solidFill>
                <a:srgbClr val="002060"/>
              </a:solidFill>
            </a:rPr>
            <a:t>, активность, </a:t>
          </a:r>
          <a:r>
            <a:rPr lang="ru-RU" sz="1600" dirty="0" err="1" smtClean="0">
              <a:solidFill>
                <a:srgbClr val="002060"/>
              </a:solidFill>
            </a:rPr>
            <a:t>организован-ность</a:t>
          </a:r>
          <a:r>
            <a:rPr lang="ru-RU" sz="1600" dirty="0" smtClean="0">
              <a:solidFill>
                <a:srgbClr val="002060"/>
              </a:solidFill>
            </a:rPr>
            <a:t> и др.</a:t>
          </a:r>
          <a:endParaRPr lang="ru-RU" sz="1600" dirty="0">
            <a:solidFill>
              <a:srgbClr val="002060"/>
            </a:solidFill>
          </a:endParaRPr>
        </a:p>
      </dgm:t>
    </dgm:pt>
    <dgm:pt modelId="{7AC57101-F1A7-4E50-831C-8B3E3DF4FD8F}" type="parTrans" cxnId="{46B61963-5FA4-4271-8507-224F469A37B8}">
      <dgm:prSet/>
      <dgm:spPr/>
      <dgm:t>
        <a:bodyPr/>
        <a:lstStyle/>
        <a:p>
          <a:endParaRPr lang="ru-RU"/>
        </a:p>
      </dgm:t>
    </dgm:pt>
    <dgm:pt modelId="{178411FD-8F1D-410B-BFFA-046311E0B719}" type="sibTrans" cxnId="{46B61963-5FA4-4271-8507-224F469A37B8}">
      <dgm:prSet/>
      <dgm:spPr/>
      <dgm:t>
        <a:bodyPr/>
        <a:lstStyle/>
        <a:p>
          <a:endParaRPr lang="ru-RU"/>
        </a:p>
      </dgm:t>
    </dgm:pt>
    <dgm:pt modelId="{74C442D3-97E8-4B34-9E9D-05399483A759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800" b="0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ЭМОЦИОНАЛЬНЫЕ 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порывистость, впечатлительность, горячность, инертность, </a:t>
          </a:r>
          <a:r>
            <a:rPr lang="ru-RU" sz="1600" dirty="0" err="1" smtClean="0">
              <a:solidFill>
                <a:srgbClr val="002060"/>
              </a:solidFill>
            </a:rPr>
            <a:t>безразли-чие</a:t>
          </a:r>
          <a:r>
            <a:rPr lang="ru-RU" sz="1600" dirty="0" smtClean="0">
              <a:solidFill>
                <a:srgbClr val="002060"/>
              </a:solidFill>
            </a:rPr>
            <a:t>, отзывчивость </a:t>
          </a:r>
          <a:r>
            <a:rPr lang="ru-RU" sz="1600" dirty="0" smtClean="0"/>
            <a:t>и др.</a:t>
          </a:r>
          <a:endParaRPr lang="ru-RU" sz="1600" dirty="0"/>
        </a:p>
      </dgm:t>
    </dgm:pt>
    <dgm:pt modelId="{8263463F-59C9-41EC-9E98-A5ED439B6F3D}" type="parTrans" cxnId="{C0F26E39-5435-482B-B414-AB7CDD82B5DF}">
      <dgm:prSet/>
      <dgm:spPr/>
      <dgm:t>
        <a:bodyPr/>
        <a:lstStyle/>
        <a:p>
          <a:endParaRPr lang="ru-RU"/>
        </a:p>
      </dgm:t>
    </dgm:pt>
    <dgm:pt modelId="{7DA7197E-C5A2-4F35-AF46-BC82A117BFBF}" type="sibTrans" cxnId="{C0F26E39-5435-482B-B414-AB7CDD82B5DF}">
      <dgm:prSet/>
      <dgm:spPr/>
      <dgm:t>
        <a:bodyPr/>
        <a:lstStyle/>
        <a:p>
          <a:endParaRPr lang="ru-RU"/>
        </a:p>
      </dgm:t>
    </dgm:pt>
    <dgm:pt modelId="{4C0EDF1F-359E-4492-9D62-0283DF2D8876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ИНТЕЛЛЕКТУАЛЬНЫЕ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глубокомыслие, </a:t>
          </a:r>
          <a:r>
            <a:rPr lang="ru-RU" sz="1600" dirty="0" err="1" smtClean="0">
              <a:solidFill>
                <a:srgbClr val="002060"/>
              </a:solidFill>
            </a:rPr>
            <a:t>сообразитель-ность</a:t>
          </a:r>
          <a:r>
            <a:rPr lang="ru-RU" sz="1600" dirty="0" smtClean="0">
              <a:solidFill>
                <a:srgbClr val="002060"/>
              </a:solidFill>
            </a:rPr>
            <a:t>, находчивость, </a:t>
          </a:r>
          <a:r>
            <a:rPr lang="ru-RU" sz="1600" dirty="0" err="1" smtClean="0">
              <a:solidFill>
                <a:srgbClr val="002060"/>
              </a:solidFill>
            </a:rPr>
            <a:t>любозна-тельность</a:t>
          </a:r>
          <a:r>
            <a:rPr lang="ru-RU" sz="1600" dirty="0" smtClean="0">
              <a:solidFill>
                <a:srgbClr val="002060"/>
              </a:solidFill>
            </a:rPr>
            <a:t>, остроумие и др.</a:t>
          </a:r>
          <a:endParaRPr lang="ru-RU" sz="1600" dirty="0">
            <a:solidFill>
              <a:srgbClr val="002060"/>
            </a:solidFill>
          </a:endParaRPr>
        </a:p>
      </dgm:t>
    </dgm:pt>
    <dgm:pt modelId="{029505A2-832B-4B1C-9AE8-3D223CEB3567}" type="parTrans" cxnId="{4310CB39-BF5B-4903-827A-0515DB0A507C}">
      <dgm:prSet/>
      <dgm:spPr/>
      <dgm:t>
        <a:bodyPr/>
        <a:lstStyle/>
        <a:p>
          <a:endParaRPr lang="ru-RU"/>
        </a:p>
      </dgm:t>
    </dgm:pt>
    <dgm:pt modelId="{AD0AC620-53F4-4837-A3C7-0DEFB01E651F}" type="sibTrans" cxnId="{4310CB39-BF5B-4903-827A-0515DB0A507C}">
      <dgm:prSet/>
      <dgm:spPr/>
      <dgm:t>
        <a:bodyPr/>
        <a:lstStyle/>
        <a:p>
          <a:endParaRPr lang="ru-RU"/>
        </a:p>
      </dgm:t>
    </dgm:pt>
    <dgm:pt modelId="{B912A42D-6CC4-4132-8F7C-9E100CAB3D2F}" type="pres">
      <dgm:prSet presAssocID="{507C67EE-1723-4D39-84AA-06E6C79A12C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7E488D-BF22-424F-8720-68C13D506F7C}" type="pres">
      <dgm:prSet presAssocID="{E9DD1FE3-A941-46FD-ADDC-922B58C221CA}" presName="centerShape" presStyleLbl="node0" presStyleIdx="0" presStyleCnt="1" custScaleY="61615"/>
      <dgm:spPr/>
      <dgm:t>
        <a:bodyPr/>
        <a:lstStyle/>
        <a:p>
          <a:endParaRPr lang="ru-RU"/>
        </a:p>
      </dgm:t>
    </dgm:pt>
    <dgm:pt modelId="{8B785A07-C498-4006-82B1-6CE6BA3A1AE7}" type="pres">
      <dgm:prSet presAssocID="{7AC57101-F1A7-4E50-831C-8B3E3DF4FD8F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5A72D7F6-D96B-4DFE-B7FA-DBA2C7C78637}" type="pres">
      <dgm:prSet presAssocID="{B806CADC-D545-47C6-9306-655FD928BF1E}" presName="node" presStyleLbl="node1" presStyleIdx="0" presStyleCnt="3" custScaleX="162552" custScaleY="82223" custRadScaleRad="126086" custRadScaleInc="-20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812FBD-B181-4219-BA89-EE5FE080CF2F}" type="pres">
      <dgm:prSet presAssocID="{8263463F-59C9-41EC-9E98-A5ED439B6F3D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6D9AFA99-C630-461D-8299-BA225FF80BF4}" type="pres">
      <dgm:prSet presAssocID="{74C442D3-97E8-4B34-9E9D-05399483A759}" presName="node" presStyleLbl="node1" presStyleIdx="1" presStyleCnt="3" custScaleX="181489" custScaleY="75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A745E-8C21-4A6B-9C68-E811CA82B4FD}" type="pres">
      <dgm:prSet presAssocID="{029505A2-832B-4B1C-9AE8-3D223CEB3567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DF6D0549-8DCD-4ECA-B398-59396E1D18FE}" type="pres">
      <dgm:prSet presAssocID="{4C0EDF1F-359E-4492-9D62-0283DF2D8876}" presName="node" presStyleLbl="node1" presStyleIdx="2" presStyleCnt="3" custScaleX="162552" custScaleY="78231" custRadScaleRad="127188" custRadScaleInc="20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B50334-B8AF-4328-BB0A-2C0A337F01B7}" type="presOf" srcId="{507C67EE-1723-4D39-84AA-06E6C79A12C6}" destId="{B912A42D-6CC4-4132-8F7C-9E100CAB3D2F}" srcOrd="0" destOrd="0" presId="urn:microsoft.com/office/officeart/2005/8/layout/radial4"/>
    <dgm:cxn modelId="{EF1DD35C-1BE1-40D3-A78B-59E74CB0D224}" type="presOf" srcId="{74C442D3-97E8-4B34-9E9D-05399483A759}" destId="{6D9AFA99-C630-461D-8299-BA225FF80BF4}" srcOrd="0" destOrd="0" presId="urn:microsoft.com/office/officeart/2005/8/layout/radial4"/>
    <dgm:cxn modelId="{5177D58B-3EF0-490E-8140-D72FCD9929A9}" type="presOf" srcId="{8263463F-59C9-41EC-9E98-A5ED439B6F3D}" destId="{14812FBD-B181-4219-BA89-EE5FE080CF2F}" srcOrd="0" destOrd="0" presId="urn:microsoft.com/office/officeart/2005/8/layout/radial4"/>
    <dgm:cxn modelId="{A9551A0C-7668-4C5F-894E-03F63310D234}" type="presOf" srcId="{7AC57101-F1A7-4E50-831C-8B3E3DF4FD8F}" destId="{8B785A07-C498-4006-82B1-6CE6BA3A1AE7}" srcOrd="0" destOrd="0" presId="urn:microsoft.com/office/officeart/2005/8/layout/radial4"/>
    <dgm:cxn modelId="{CC5E40A0-8FD3-44F6-B0D9-9234AB6924BB}" type="presOf" srcId="{B806CADC-D545-47C6-9306-655FD928BF1E}" destId="{5A72D7F6-D96B-4DFE-B7FA-DBA2C7C78637}" srcOrd="0" destOrd="0" presId="urn:microsoft.com/office/officeart/2005/8/layout/radial4"/>
    <dgm:cxn modelId="{B013585E-F8A2-430B-8E39-060EE878D011}" type="presOf" srcId="{4C0EDF1F-359E-4492-9D62-0283DF2D8876}" destId="{DF6D0549-8DCD-4ECA-B398-59396E1D18FE}" srcOrd="0" destOrd="0" presId="urn:microsoft.com/office/officeart/2005/8/layout/radial4"/>
    <dgm:cxn modelId="{A8E5B253-19B0-47C9-889F-C8A151B7E5B0}" type="presOf" srcId="{029505A2-832B-4B1C-9AE8-3D223CEB3567}" destId="{685A745E-8C21-4A6B-9C68-E811CA82B4FD}" srcOrd="0" destOrd="0" presId="urn:microsoft.com/office/officeart/2005/8/layout/radial4"/>
    <dgm:cxn modelId="{C4F055F3-58AD-4FBE-8060-FDDA770A2D7E}" srcId="{507C67EE-1723-4D39-84AA-06E6C79A12C6}" destId="{E9DD1FE3-A941-46FD-ADDC-922B58C221CA}" srcOrd="0" destOrd="0" parTransId="{580E5209-46BA-4CB6-BD83-ABC1571AFEE0}" sibTransId="{2E814B74-8668-47AA-BCBC-FD83E17EFFE5}"/>
    <dgm:cxn modelId="{7651BB49-F846-4D12-BA6D-23743CB8F171}" type="presOf" srcId="{E9DD1FE3-A941-46FD-ADDC-922B58C221CA}" destId="{C07E488D-BF22-424F-8720-68C13D506F7C}" srcOrd="0" destOrd="0" presId="urn:microsoft.com/office/officeart/2005/8/layout/radial4"/>
    <dgm:cxn modelId="{4310CB39-BF5B-4903-827A-0515DB0A507C}" srcId="{E9DD1FE3-A941-46FD-ADDC-922B58C221CA}" destId="{4C0EDF1F-359E-4492-9D62-0283DF2D8876}" srcOrd="2" destOrd="0" parTransId="{029505A2-832B-4B1C-9AE8-3D223CEB3567}" sibTransId="{AD0AC620-53F4-4837-A3C7-0DEFB01E651F}"/>
    <dgm:cxn modelId="{C0F26E39-5435-482B-B414-AB7CDD82B5DF}" srcId="{E9DD1FE3-A941-46FD-ADDC-922B58C221CA}" destId="{74C442D3-97E8-4B34-9E9D-05399483A759}" srcOrd="1" destOrd="0" parTransId="{8263463F-59C9-41EC-9E98-A5ED439B6F3D}" sibTransId="{7DA7197E-C5A2-4F35-AF46-BC82A117BFBF}"/>
    <dgm:cxn modelId="{46B61963-5FA4-4271-8507-224F469A37B8}" srcId="{E9DD1FE3-A941-46FD-ADDC-922B58C221CA}" destId="{B806CADC-D545-47C6-9306-655FD928BF1E}" srcOrd="0" destOrd="0" parTransId="{7AC57101-F1A7-4E50-831C-8B3E3DF4FD8F}" sibTransId="{178411FD-8F1D-410B-BFFA-046311E0B719}"/>
    <dgm:cxn modelId="{7573F045-AEEC-4593-9EB3-405F3E9058E1}" type="presParOf" srcId="{B912A42D-6CC4-4132-8F7C-9E100CAB3D2F}" destId="{C07E488D-BF22-424F-8720-68C13D506F7C}" srcOrd="0" destOrd="0" presId="urn:microsoft.com/office/officeart/2005/8/layout/radial4"/>
    <dgm:cxn modelId="{47118128-2231-44DC-923B-E0EC2E37CA45}" type="presParOf" srcId="{B912A42D-6CC4-4132-8F7C-9E100CAB3D2F}" destId="{8B785A07-C498-4006-82B1-6CE6BA3A1AE7}" srcOrd="1" destOrd="0" presId="urn:microsoft.com/office/officeart/2005/8/layout/radial4"/>
    <dgm:cxn modelId="{5689C8B2-F1C1-450B-B35C-F86B3F10430D}" type="presParOf" srcId="{B912A42D-6CC4-4132-8F7C-9E100CAB3D2F}" destId="{5A72D7F6-D96B-4DFE-B7FA-DBA2C7C78637}" srcOrd="2" destOrd="0" presId="urn:microsoft.com/office/officeart/2005/8/layout/radial4"/>
    <dgm:cxn modelId="{B9B89BC2-1CA5-4CC5-A41D-B8C70A86E6AC}" type="presParOf" srcId="{B912A42D-6CC4-4132-8F7C-9E100CAB3D2F}" destId="{14812FBD-B181-4219-BA89-EE5FE080CF2F}" srcOrd="3" destOrd="0" presId="urn:microsoft.com/office/officeart/2005/8/layout/radial4"/>
    <dgm:cxn modelId="{B3611029-3E74-4B3A-90A6-4AEEA9678048}" type="presParOf" srcId="{B912A42D-6CC4-4132-8F7C-9E100CAB3D2F}" destId="{6D9AFA99-C630-461D-8299-BA225FF80BF4}" srcOrd="4" destOrd="0" presId="urn:microsoft.com/office/officeart/2005/8/layout/radial4"/>
    <dgm:cxn modelId="{0F135BBD-6DFE-4BFE-9B86-8FC0908E6D22}" type="presParOf" srcId="{B912A42D-6CC4-4132-8F7C-9E100CAB3D2F}" destId="{685A745E-8C21-4A6B-9C68-E811CA82B4FD}" srcOrd="5" destOrd="0" presId="urn:microsoft.com/office/officeart/2005/8/layout/radial4"/>
    <dgm:cxn modelId="{C29FE856-0827-4258-803E-A97C29B7A7FF}" type="presParOf" srcId="{B912A42D-6CC4-4132-8F7C-9E100CAB3D2F}" destId="{DF6D0549-8DCD-4ECA-B398-59396E1D18FE}" srcOrd="6" destOrd="0" presId="urn:microsoft.com/office/officeart/2005/8/layout/radial4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D8F87E-9D7D-4835-8D7B-0615AAD096F2}" type="doc">
      <dgm:prSet loTypeId="urn:microsoft.com/office/officeart/2005/8/layout/arrow4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FCDC91FC-BD8D-4FBD-A89D-36E2D9403999}">
      <dgm:prSet phldrT="[Текст]" custT="1"/>
      <dgm:spPr/>
      <dgm:t>
        <a:bodyPr/>
        <a:lstStyle/>
        <a:p>
          <a:pPr algn="just"/>
          <a:r>
            <a:rPr lang="ru-RU" sz="16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С.Л. Рубинштейн: «Темперамент – ядро характера, его неизменяемая часть». </a:t>
          </a:r>
        </a:p>
        <a:p>
          <a:pPr algn="just"/>
          <a:r>
            <a:rPr lang="ru-RU" sz="16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Б.Г. Ананьев: «Темперамент – динамическая основа характера». </a:t>
          </a:r>
          <a:endParaRPr lang="ru-RU" sz="160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9E9384-1813-4AC3-8054-44B097C036DA}" type="parTrans" cxnId="{83595B4C-A409-4998-B4B5-630540F8220D}">
      <dgm:prSet/>
      <dgm:spPr/>
      <dgm:t>
        <a:bodyPr/>
        <a:lstStyle/>
        <a:p>
          <a:endParaRPr lang="ru-RU"/>
        </a:p>
      </dgm:t>
    </dgm:pt>
    <dgm:pt modelId="{EA31FB10-26F7-45D4-81B2-52EB695ACE88}" type="sibTrans" cxnId="{83595B4C-A409-4998-B4B5-630540F8220D}">
      <dgm:prSet/>
      <dgm:spPr/>
      <dgm:t>
        <a:bodyPr/>
        <a:lstStyle/>
        <a:p>
          <a:endParaRPr lang="ru-RU"/>
        </a:p>
      </dgm:t>
    </dgm:pt>
    <dgm:pt modelId="{91C89DFC-527D-41DA-B278-82E310EBDC53}">
      <dgm:prSet phldrT="[Текст]" custT="1"/>
      <dgm:spPr/>
      <dgm:t>
        <a:bodyPr/>
        <a:lstStyle/>
        <a:p>
          <a:pPr algn="just"/>
          <a:r>
            <a:rPr lang="ru-RU" sz="1600" i="1" dirty="0" smtClean="0"/>
            <a:t>- </a:t>
          </a:r>
          <a:r>
            <a:rPr lang="ru-RU" sz="16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И.П. Павлов: «Темперамент и характер соотносятся между собой как </a:t>
          </a:r>
          <a:r>
            <a:rPr lang="ru-RU" sz="1600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ге-нотип</a:t>
          </a:r>
          <a:r>
            <a:rPr lang="ru-RU" sz="16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600" i="0" dirty="0" smtClean="0">
              <a:solidFill>
                <a:srgbClr val="002060"/>
              </a:solidFill>
            </a:rPr>
            <a:t>(совокупность всех генов, присущих данному организму) </a:t>
          </a:r>
          <a:r>
            <a:rPr lang="ru-RU" sz="16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 </a:t>
          </a:r>
          <a:r>
            <a:rPr lang="ru-RU" sz="1600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фено-тип</a:t>
          </a:r>
          <a:r>
            <a:rPr lang="ru-RU" sz="16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600" i="0" dirty="0" smtClean="0">
              <a:solidFill>
                <a:srgbClr val="002060"/>
              </a:solidFill>
            </a:rPr>
            <a:t>(совокупность наблюдаемых особенностей организма, </a:t>
          </a:r>
          <a:r>
            <a:rPr lang="ru-RU" sz="1600" i="0" dirty="0" err="1" smtClean="0">
              <a:solidFill>
                <a:srgbClr val="002060"/>
              </a:solidFill>
            </a:rPr>
            <a:t>сформировав-шихся</a:t>
          </a:r>
          <a:r>
            <a:rPr lang="ru-RU" sz="1600" i="0" dirty="0" smtClean="0">
              <a:solidFill>
                <a:srgbClr val="002060"/>
              </a:solidFill>
            </a:rPr>
            <a:t> под влиянием генетических факторов и факторов внешней среды, в которой протекало его индивидуальное развитие).</a:t>
          </a:r>
          <a:endParaRPr lang="ru-RU" sz="1600" i="0" dirty="0">
            <a:solidFill>
              <a:srgbClr val="002060"/>
            </a:solidFill>
          </a:endParaRPr>
        </a:p>
      </dgm:t>
    </dgm:pt>
    <dgm:pt modelId="{A38024B1-2232-4433-B798-B0EFDE3B0853}" type="parTrans" cxnId="{D337661D-FD29-4C86-AE81-72D0A51847AB}">
      <dgm:prSet/>
      <dgm:spPr/>
      <dgm:t>
        <a:bodyPr/>
        <a:lstStyle/>
        <a:p>
          <a:endParaRPr lang="ru-RU"/>
        </a:p>
      </dgm:t>
    </dgm:pt>
    <dgm:pt modelId="{7864FEBE-ADEF-4B26-A034-49F432DD6543}" type="sibTrans" cxnId="{D337661D-FD29-4C86-AE81-72D0A51847AB}">
      <dgm:prSet/>
      <dgm:spPr/>
      <dgm:t>
        <a:bodyPr/>
        <a:lstStyle/>
        <a:p>
          <a:endParaRPr lang="ru-RU"/>
        </a:p>
      </dgm:t>
    </dgm:pt>
    <dgm:pt modelId="{183A1217-6023-47CA-8D37-334C96521BAE}">
      <dgm:prSet/>
      <dgm:spPr/>
      <dgm:t>
        <a:bodyPr/>
        <a:lstStyle/>
        <a:p>
          <a:endParaRPr lang="ru-RU"/>
        </a:p>
      </dgm:t>
    </dgm:pt>
    <dgm:pt modelId="{1BF76B31-0EC6-4593-AF23-C1C0817049C7}" type="parTrans" cxnId="{57D2A992-C3AC-496C-8EBE-5D8A56C87D2D}">
      <dgm:prSet/>
      <dgm:spPr/>
      <dgm:t>
        <a:bodyPr/>
        <a:lstStyle/>
        <a:p>
          <a:endParaRPr lang="ru-RU"/>
        </a:p>
      </dgm:t>
    </dgm:pt>
    <dgm:pt modelId="{F9ABB260-10CC-431C-AF85-D53402F42DBD}" type="sibTrans" cxnId="{57D2A992-C3AC-496C-8EBE-5D8A56C87D2D}">
      <dgm:prSet/>
      <dgm:spPr/>
      <dgm:t>
        <a:bodyPr/>
        <a:lstStyle/>
        <a:p>
          <a:endParaRPr lang="ru-RU"/>
        </a:p>
      </dgm:t>
    </dgm:pt>
    <dgm:pt modelId="{F3021747-A871-40B3-9A1D-8956F6E0BE3D}" type="pres">
      <dgm:prSet presAssocID="{6ED8F87E-9D7D-4835-8D7B-0615AAD096F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3ECD03-5E41-42C1-A403-49359463DF7E}" type="pres">
      <dgm:prSet presAssocID="{FCDC91FC-BD8D-4FBD-A89D-36E2D9403999}" presName="upArrow" presStyleLbl="node1" presStyleIdx="0" presStyleCnt="2" custLinFactNeighborX="5388"/>
      <dgm:spPr/>
    </dgm:pt>
    <dgm:pt modelId="{BAF44F21-DA55-4197-933D-950C5C9ECB1A}" type="pres">
      <dgm:prSet presAssocID="{FCDC91FC-BD8D-4FBD-A89D-36E2D9403999}" presName="upArrowText" presStyleLbl="revTx" presStyleIdx="0" presStyleCnt="2" custScaleX="133256" custLinFactNeighborX="198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CC963-F4A1-4F85-8ECC-78EB99A3D11D}" type="pres">
      <dgm:prSet presAssocID="{91C89DFC-527D-41DA-B278-82E310EBDC53}" presName="downArrow" presStyleLbl="node1" presStyleIdx="1" presStyleCnt="2" custLinFactNeighborX="-55924" custLinFactNeighborY="-4167"/>
      <dgm:spPr/>
    </dgm:pt>
    <dgm:pt modelId="{4736AE9B-869A-4626-BE48-5D8371D69AAA}" type="pres">
      <dgm:prSet presAssocID="{91C89DFC-527D-41DA-B278-82E310EBDC53}" presName="downArrowText" presStyleLbl="revTx" presStyleIdx="1" presStyleCnt="2" custScaleX="134997" custLinFactNeighborX="10374" custLinFactNeighborY="1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2478F1-E385-4D99-92AB-1D72D629AE0B}" type="presOf" srcId="{FCDC91FC-BD8D-4FBD-A89D-36E2D9403999}" destId="{BAF44F21-DA55-4197-933D-950C5C9ECB1A}" srcOrd="0" destOrd="0" presId="urn:microsoft.com/office/officeart/2005/8/layout/arrow4"/>
    <dgm:cxn modelId="{2CBAC0BA-2FFC-4BFD-A8F7-4E6556B98F6E}" type="presOf" srcId="{91C89DFC-527D-41DA-B278-82E310EBDC53}" destId="{4736AE9B-869A-4626-BE48-5D8371D69AAA}" srcOrd="0" destOrd="0" presId="urn:microsoft.com/office/officeart/2005/8/layout/arrow4"/>
    <dgm:cxn modelId="{EEBBA147-9F1A-4D00-BCBB-741232E86409}" type="presOf" srcId="{6ED8F87E-9D7D-4835-8D7B-0615AAD096F2}" destId="{F3021747-A871-40B3-9A1D-8956F6E0BE3D}" srcOrd="0" destOrd="0" presId="urn:microsoft.com/office/officeart/2005/8/layout/arrow4"/>
    <dgm:cxn modelId="{57D2A992-C3AC-496C-8EBE-5D8A56C87D2D}" srcId="{6ED8F87E-9D7D-4835-8D7B-0615AAD096F2}" destId="{183A1217-6023-47CA-8D37-334C96521BAE}" srcOrd="2" destOrd="0" parTransId="{1BF76B31-0EC6-4593-AF23-C1C0817049C7}" sibTransId="{F9ABB260-10CC-431C-AF85-D53402F42DBD}"/>
    <dgm:cxn modelId="{83595B4C-A409-4998-B4B5-630540F8220D}" srcId="{6ED8F87E-9D7D-4835-8D7B-0615AAD096F2}" destId="{FCDC91FC-BD8D-4FBD-A89D-36E2D9403999}" srcOrd="0" destOrd="0" parTransId="{DB9E9384-1813-4AC3-8054-44B097C036DA}" sibTransId="{EA31FB10-26F7-45D4-81B2-52EB695ACE88}"/>
    <dgm:cxn modelId="{D337661D-FD29-4C86-AE81-72D0A51847AB}" srcId="{6ED8F87E-9D7D-4835-8D7B-0615AAD096F2}" destId="{91C89DFC-527D-41DA-B278-82E310EBDC53}" srcOrd="1" destOrd="0" parTransId="{A38024B1-2232-4433-B798-B0EFDE3B0853}" sibTransId="{7864FEBE-ADEF-4B26-A034-49F432DD6543}"/>
    <dgm:cxn modelId="{7F613869-B2EB-4479-819E-621E1E9478A5}" type="presParOf" srcId="{F3021747-A871-40B3-9A1D-8956F6E0BE3D}" destId="{423ECD03-5E41-42C1-A403-49359463DF7E}" srcOrd="0" destOrd="0" presId="urn:microsoft.com/office/officeart/2005/8/layout/arrow4"/>
    <dgm:cxn modelId="{73045F5D-5DAA-4512-B0AC-0CF7F8DD0F11}" type="presParOf" srcId="{F3021747-A871-40B3-9A1D-8956F6E0BE3D}" destId="{BAF44F21-DA55-4197-933D-950C5C9ECB1A}" srcOrd="1" destOrd="0" presId="urn:microsoft.com/office/officeart/2005/8/layout/arrow4"/>
    <dgm:cxn modelId="{DE300464-03E5-4838-837E-63D9B49B75FE}" type="presParOf" srcId="{F3021747-A871-40B3-9A1D-8956F6E0BE3D}" destId="{F8ECC963-F4A1-4F85-8ECC-78EB99A3D11D}" srcOrd="2" destOrd="0" presId="urn:microsoft.com/office/officeart/2005/8/layout/arrow4"/>
    <dgm:cxn modelId="{06860541-453B-4A69-91AA-48C19A7EB909}" type="presParOf" srcId="{F3021747-A871-40B3-9A1D-8956F6E0BE3D}" destId="{4736AE9B-869A-4626-BE48-5D8371D69AAA}" srcOrd="3" destOrd="0" presId="urn:microsoft.com/office/officeart/2005/8/layout/arrow4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5015B8-16CE-4487-A65B-26A65E2761EA}" type="doc">
      <dgm:prSet loTypeId="urn:microsoft.com/office/officeart/2005/8/layout/process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03A14AB-66A8-41AC-81DD-81C529AF35D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ПОДСТРУКТУРА НАПРАВЛЕННОСТИ</a:t>
          </a:r>
          <a:endParaRPr lang="ru-RU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166B94-3F8C-4BCA-9E43-3926143E47D5}" type="parTrans" cxnId="{D9CB5C5D-5B0E-4A91-B60F-61C20EB14DC3}">
      <dgm:prSet/>
      <dgm:spPr/>
      <dgm:t>
        <a:bodyPr/>
        <a:lstStyle/>
        <a:p>
          <a:endParaRPr lang="ru-RU"/>
        </a:p>
      </dgm:t>
    </dgm:pt>
    <dgm:pt modelId="{A1611338-B178-4A3F-92E2-2F0BD033945E}" type="sibTrans" cxnId="{D9CB5C5D-5B0E-4A91-B60F-61C20EB14DC3}">
      <dgm:prSet/>
      <dgm:spPr/>
      <dgm:t>
        <a:bodyPr/>
        <a:lstStyle/>
        <a:p>
          <a:endParaRPr lang="ru-RU"/>
        </a:p>
      </dgm:t>
    </dgm:pt>
    <dgm:pt modelId="{9F78A311-9B59-4AAE-93CE-DCAE3F35168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убеждение, мировоззрение,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личностные смыслы, интересы</a:t>
          </a:r>
          <a:endParaRPr lang="ru-RU" sz="1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4D15B-8094-4A9A-952D-24CB1E402630}" type="parTrans" cxnId="{A382634F-2E41-4014-B812-3DD2C621C9F7}">
      <dgm:prSet/>
      <dgm:spPr/>
      <dgm:t>
        <a:bodyPr/>
        <a:lstStyle/>
        <a:p>
          <a:endParaRPr lang="ru-RU"/>
        </a:p>
      </dgm:t>
    </dgm:pt>
    <dgm:pt modelId="{2DA93D4B-2CCB-45FD-ADEC-A1FC6626D8B0}" type="sibTrans" cxnId="{A382634F-2E41-4014-B812-3DD2C621C9F7}">
      <dgm:prSet/>
      <dgm:spPr/>
      <dgm:t>
        <a:bodyPr/>
        <a:lstStyle/>
        <a:p>
          <a:endParaRPr lang="ru-RU"/>
        </a:p>
      </dgm:t>
    </dgm:pt>
    <dgm:pt modelId="{CE80F5F2-F8A6-4F38-A76F-50832233A20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социальный уровень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(биологического почти нет)</a:t>
          </a:r>
          <a:endParaRPr lang="ru-RU" sz="1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7DCF4D-5B2E-4532-8822-783761E3C05A}" type="parTrans" cxnId="{FBC1D866-0B43-4CDA-9609-1E0E1797CB4D}">
      <dgm:prSet/>
      <dgm:spPr/>
      <dgm:t>
        <a:bodyPr/>
        <a:lstStyle/>
        <a:p>
          <a:endParaRPr lang="ru-RU"/>
        </a:p>
      </dgm:t>
    </dgm:pt>
    <dgm:pt modelId="{D59D977A-B064-4033-B11F-5C39764071CC}" type="sibTrans" cxnId="{FBC1D866-0B43-4CDA-9609-1E0E1797CB4D}">
      <dgm:prSet/>
      <dgm:spPr/>
      <dgm:t>
        <a:bodyPr/>
        <a:lstStyle/>
        <a:p>
          <a:endParaRPr lang="ru-RU"/>
        </a:p>
      </dgm:t>
    </dgm:pt>
    <dgm:pt modelId="{061FF19F-7E46-41CA-B112-F2EBD9BDBA4C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ПОДСТРУКТУРА  ОПЫТА</a:t>
          </a:r>
          <a:endParaRPr lang="ru-RU" sz="2000" dirty="0"/>
        </a:p>
      </dgm:t>
    </dgm:pt>
    <dgm:pt modelId="{2D9158D0-5843-489D-9065-F15ED7852293}" type="parTrans" cxnId="{E037FCE1-03E7-4658-9346-CBE0B1A7EDE8}">
      <dgm:prSet/>
      <dgm:spPr/>
      <dgm:t>
        <a:bodyPr/>
        <a:lstStyle/>
        <a:p>
          <a:endParaRPr lang="ru-RU"/>
        </a:p>
      </dgm:t>
    </dgm:pt>
    <dgm:pt modelId="{E77C26D5-33C7-45C5-B9E2-1D72F3ED8D90}" type="sibTrans" cxnId="{E037FCE1-03E7-4658-9346-CBE0B1A7EDE8}">
      <dgm:prSet/>
      <dgm:spPr/>
      <dgm:t>
        <a:bodyPr/>
        <a:lstStyle/>
        <a:p>
          <a:endParaRPr lang="ru-RU"/>
        </a:p>
      </dgm:t>
    </dgm:pt>
    <dgm:pt modelId="{066247AC-B2FF-41F6-A232-5A102B73E2A0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знания, умения, навыки, привычки</a:t>
          </a:r>
          <a:endParaRPr lang="ru-RU" sz="1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EF0667-2F3C-449D-8DED-2DDF791A0E53}" type="parTrans" cxnId="{B9EFBB82-C6D0-441F-A558-A45A4D68AAAF}">
      <dgm:prSet/>
      <dgm:spPr/>
      <dgm:t>
        <a:bodyPr/>
        <a:lstStyle/>
        <a:p>
          <a:endParaRPr lang="ru-RU"/>
        </a:p>
      </dgm:t>
    </dgm:pt>
    <dgm:pt modelId="{F3C60075-AEDF-4489-BC30-2A52FB2C925F}" type="sibTrans" cxnId="{B9EFBB82-C6D0-441F-A558-A45A4D68AAAF}">
      <dgm:prSet/>
      <dgm:spPr/>
      <dgm:t>
        <a:bodyPr/>
        <a:lstStyle/>
        <a:p>
          <a:endParaRPr lang="ru-RU"/>
        </a:p>
      </dgm:t>
    </dgm:pt>
    <dgm:pt modelId="{563AA5C7-D50A-4780-B793-772660ED066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 – биологический уровень </a:t>
          </a:r>
          <a:endParaRPr lang="ru-RU" sz="1600" dirty="0" smtClean="0">
            <a:solidFill>
              <a:srgbClr val="002060"/>
            </a:solidFill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(значимо больше социального, чем биологического)</a:t>
          </a:r>
          <a:endParaRPr lang="ru-RU" sz="1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B0FEDB-70E1-4EC1-96D3-28E8E9ABAE08}" type="parTrans" cxnId="{69A3E599-29C4-488A-8E4C-829A8BBDB53F}">
      <dgm:prSet/>
      <dgm:spPr/>
      <dgm:t>
        <a:bodyPr/>
        <a:lstStyle/>
        <a:p>
          <a:endParaRPr lang="ru-RU"/>
        </a:p>
      </dgm:t>
    </dgm:pt>
    <dgm:pt modelId="{7DB3A045-229D-4013-A667-A1C3CC12C582}" type="sibTrans" cxnId="{69A3E599-29C4-488A-8E4C-829A8BBDB53F}">
      <dgm:prSet/>
      <dgm:spPr/>
      <dgm:t>
        <a:bodyPr/>
        <a:lstStyle/>
        <a:p>
          <a:endParaRPr lang="ru-RU"/>
        </a:p>
      </dgm:t>
    </dgm:pt>
    <dgm:pt modelId="{D5BFAA95-8B39-4A6C-AD0E-A73837387EBA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ПОДСТРУКТУРА  ФОРМ ОТРАЖЕНИЯ  </a:t>
          </a:r>
          <a:endParaRPr lang="ru-RU" sz="2000" dirty="0"/>
        </a:p>
      </dgm:t>
    </dgm:pt>
    <dgm:pt modelId="{89ABC15E-F4DB-4CEF-992C-C5C22812D7DC}" type="parTrans" cxnId="{CA7A3477-C49E-476D-87E5-18D494E4B728}">
      <dgm:prSet/>
      <dgm:spPr/>
      <dgm:t>
        <a:bodyPr/>
        <a:lstStyle/>
        <a:p>
          <a:endParaRPr lang="ru-RU"/>
        </a:p>
      </dgm:t>
    </dgm:pt>
    <dgm:pt modelId="{864CB60B-97BB-4663-911D-034F89A2E311}" type="sibTrans" cxnId="{CA7A3477-C49E-476D-87E5-18D494E4B728}">
      <dgm:prSet/>
      <dgm:spPr/>
      <dgm:t>
        <a:bodyPr/>
        <a:lstStyle/>
        <a:p>
          <a:endParaRPr lang="ru-RU"/>
        </a:p>
      </dgm:t>
    </dgm:pt>
    <dgm:pt modelId="{CC769E75-B32B-42F2-BDC6-34AD0D0999AA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особенности познавательных процессов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(памяти, мышления, внимания, ощущений)</a:t>
          </a:r>
          <a:endParaRPr lang="ru-RU" sz="1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E4A912-EF0B-4A79-8028-27139CE21558}" type="parTrans" cxnId="{291E4643-8DB1-45A2-9887-56F77A07B673}">
      <dgm:prSet/>
      <dgm:spPr/>
      <dgm:t>
        <a:bodyPr/>
        <a:lstStyle/>
        <a:p>
          <a:endParaRPr lang="ru-RU"/>
        </a:p>
      </dgm:t>
    </dgm:pt>
    <dgm:pt modelId="{8C8B6211-6CC9-4122-828E-1A837209ECED}" type="sibTrans" cxnId="{291E4643-8DB1-45A2-9887-56F77A07B673}">
      <dgm:prSet/>
      <dgm:spPr/>
      <dgm:t>
        <a:bodyPr/>
        <a:lstStyle/>
        <a:p>
          <a:endParaRPr lang="ru-RU"/>
        </a:p>
      </dgm:t>
    </dgm:pt>
    <dgm:pt modelId="{F56C877E-24A3-4081-A7B6-E08CC6943FA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u="none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биосоциальный</a:t>
          </a:r>
          <a:r>
            <a:rPr lang="ru-RU" sz="1600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уровень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(биологического больше, чем социального)</a:t>
          </a:r>
          <a:endParaRPr lang="ru-RU" sz="1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A6263E-8E31-4C7D-9D28-17336417C75A}" type="parTrans" cxnId="{E7F46AA6-8D8A-413A-9398-87AAFC1F21B5}">
      <dgm:prSet/>
      <dgm:spPr/>
      <dgm:t>
        <a:bodyPr/>
        <a:lstStyle/>
        <a:p>
          <a:endParaRPr lang="ru-RU"/>
        </a:p>
      </dgm:t>
    </dgm:pt>
    <dgm:pt modelId="{53AD410D-00B6-4878-9046-D3ECDCD11FB8}" type="sibTrans" cxnId="{E7F46AA6-8D8A-413A-9398-87AAFC1F21B5}">
      <dgm:prSet/>
      <dgm:spPr/>
      <dgm:t>
        <a:bodyPr/>
        <a:lstStyle/>
        <a:p>
          <a:endParaRPr lang="ru-RU"/>
        </a:p>
      </dgm:t>
    </dgm:pt>
    <dgm:pt modelId="{8C682FA5-1AEC-42F2-B162-A17E25387DBE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ПОДСТРУКТУРА  </a:t>
          </a:r>
          <a:r>
            <a:rPr lang="ru-RU" sz="2000" b="0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КОНСТИТУЦИОНАЛЬНЫХ, БИОЛОГИЧЕСКИХ СВОЙСТВ</a:t>
          </a:r>
          <a:endParaRPr lang="ru-RU" sz="2000" b="0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C80BCB-FFA7-4EDB-BC13-D87B310BEC0A}" type="parTrans" cxnId="{2D6EAC93-0A60-480D-8986-FE7800393DD3}">
      <dgm:prSet/>
      <dgm:spPr/>
      <dgm:t>
        <a:bodyPr/>
        <a:lstStyle/>
        <a:p>
          <a:endParaRPr lang="ru-RU"/>
        </a:p>
      </dgm:t>
    </dgm:pt>
    <dgm:pt modelId="{96EADED8-D439-4A0C-8266-9CC35DB540E7}" type="sibTrans" cxnId="{2D6EAC93-0A60-480D-8986-FE7800393DD3}">
      <dgm:prSet/>
      <dgm:spPr/>
      <dgm:t>
        <a:bodyPr/>
        <a:lstStyle/>
        <a:p>
          <a:endParaRPr lang="ru-RU"/>
        </a:p>
      </dgm:t>
    </dgm:pt>
    <dgm:pt modelId="{1FDC7600-CB6E-45F5-B909-A2879F84F5E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скорость протекания нервных процессов; половые, возрастные свойства</a:t>
          </a:r>
          <a:endParaRPr lang="ru-RU" sz="1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386F26-5607-45A6-B44C-135051DE6AF6}" type="parTrans" cxnId="{4E56F0DE-6FD7-4D93-A466-71FC79F0D39D}">
      <dgm:prSet/>
      <dgm:spPr/>
      <dgm:t>
        <a:bodyPr/>
        <a:lstStyle/>
        <a:p>
          <a:endParaRPr lang="ru-RU"/>
        </a:p>
      </dgm:t>
    </dgm:pt>
    <dgm:pt modelId="{7FADBDB2-32A7-4A1D-A0F7-040A6E348B21}" type="sibTrans" cxnId="{4E56F0DE-6FD7-4D93-A466-71FC79F0D39D}">
      <dgm:prSet/>
      <dgm:spPr/>
      <dgm:t>
        <a:bodyPr/>
        <a:lstStyle/>
        <a:p>
          <a:endParaRPr lang="ru-RU"/>
        </a:p>
      </dgm:t>
    </dgm:pt>
    <dgm:pt modelId="{0DBA09C8-EE10-4E8A-8216-6D3CBC4A0B1C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биологический уровень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(социальное практически отсутствует)</a:t>
          </a:r>
          <a:endParaRPr lang="ru-RU" sz="1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F1BACB-D488-4357-8399-8A6E616FE46C}" type="parTrans" cxnId="{7DA60C77-52DE-44F6-ABDD-7A130F04EE7C}">
      <dgm:prSet/>
      <dgm:spPr/>
      <dgm:t>
        <a:bodyPr/>
        <a:lstStyle/>
        <a:p>
          <a:endParaRPr lang="ru-RU"/>
        </a:p>
      </dgm:t>
    </dgm:pt>
    <dgm:pt modelId="{69508A71-32F2-4459-A4B1-A36607E14D2A}" type="sibTrans" cxnId="{7DA60C77-52DE-44F6-ABDD-7A130F04EE7C}">
      <dgm:prSet/>
      <dgm:spPr/>
      <dgm:t>
        <a:bodyPr/>
        <a:lstStyle/>
        <a:p>
          <a:endParaRPr lang="ru-RU"/>
        </a:p>
      </dgm:t>
    </dgm:pt>
    <dgm:pt modelId="{9A383D57-4CA3-4EEE-90EB-3F297067B985}" type="pres">
      <dgm:prSet presAssocID="{385015B8-16CE-4487-A65B-26A65E2761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1AE3EF-1FCC-45B0-9DEF-B6121D166BC2}" type="pres">
      <dgm:prSet presAssocID="{8C682FA5-1AEC-42F2-B162-A17E25387DBE}" presName="boxAndChildren" presStyleCnt="0"/>
      <dgm:spPr/>
    </dgm:pt>
    <dgm:pt modelId="{654556CE-EEA8-464A-A85A-CAACAB58C3E5}" type="pres">
      <dgm:prSet presAssocID="{8C682FA5-1AEC-42F2-B162-A17E25387DBE}" presName="parentTextBox" presStyleLbl="node1" presStyleIdx="0" presStyleCnt="4"/>
      <dgm:spPr/>
      <dgm:t>
        <a:bodyPr/>
        <a:lstStyle/>
        <a:p>
          <a:endParaRPr lang="ru-RU"/>
        </a:p>
      </dgm:t>
    </dgm:pt>
    <dgm:pt modelId="{DEF5530F-821D-4F15-8C9D-8A1CD597749C}" type="pres">
      <dgm:prSet presAssocID="{8C682FA5-1AEC-42F2-B162-A17E25387DBE}" presName="entireBox" presStyleLbl="node1" presStyleIdx="0" presStyleCnt="4"/>
      <dgm:spPr/>
      <dgm:t>
        <a:bodyPr/>
        <a:lstStyle/>
        <a:p>
          <a:endParaRPr lang="ru-RU"/>
        </a:p>
      </dgm:t>
    </dgm:pt>
    <dgm:pt modelId="{F86C062F-D96A-4BA7-BF95-3B442AB76225}" type="pres">
      <dgm:prSet presAssocID="{8C682FA5-1AEC-42F2-B162-A17E25387DBE}" presName="descendantBox" presStyleCnt="0"/>
      <dgm:spPr/>
    </dgm:pt>
    <dgm:pt modelId="{305CC3DA-7C35-494E-8DFB-E372DB725FB7}" type="pres">
      <dgm:prSet presAssocID="{1FDC7600-CB6E-45F5-B909-A2879F84F5E3}" presName="childTextBox" presStyleLbl="f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FC93C9-9DC9-4C79-BA67-C827153F8691}" type="pres">
      <dgm:prSet presAssocID="{0DBA09C8-EE10-4E8A-8216-6D3CBC4A0B1C}" presName="childTextBox" presStyleLbl="f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C9081D-18B0-4CA9-B307-AEAB4A44762C}" type="pres">
      <dgm:prSet presAssocID="{864CB60B-97BB-4663-911D-034F89A2E311}" presName="sp" presStyleCnt="0"/>
      <dgm:spPr/>
    </dgm:pt>
    <dgm:pt modelId="{63AC8B27-4505-4B83-ADF7-04227AC0AAAB}" type="pres">
      <dgm:prSet presAssocID="{D5BFAA95-8B39-4A6C-AD0E-A73837387EBA}" presName="arrowAndChildren" presStyleCnt="0"/>
      <dgm:spPr/>
    </dgm:pt>
    <dgm:pt modelId="{7DF7C996-0098-479B-9661-F7A6E350812F}" type="pres">
      <dgm:prSet presAssocID="{D5BFAA95-8B39-4A6C-AD0E-A73837387EBA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C1E4AA94-A451-4C1E-9D56-9E81DE82773E}" type="pres">
      <dgm:prSet presAssocID="{D5BFAA95-8B39-4A6C-AD0E-A73837387EBA}" presName="arrow" presStyleLbl="node1" presStyleIdx="1" presStyleCnt="4"/>
      <dgm:spPr/>
      <dgm:t>
        <a:bodyPr/>
        <a:lstStyle/>
        <a:p>
          <a:endParaRPr lang="ru-RU"/>
        </a:p>
      </dgm:t>
    </dgm:pt>
    <dgm:pt modelId="{E564277A-85DD-42CC-AB09-C024EB8EDF1F}" type="pres">
      <dgm:prSet presAssocID="{D5BFAA95-8B39-4A6C-AD0E-A73837387EBA}" presName="descendantArrow" presStyleCnt="0"/>
      <dgm:spPr/>
    </dgm:pt>
    <dgm:pt modelId="{D98CDBE6-977D-4240-8E1C-664646CC05A8}" type="pres">
      <dgm:prSet presAssocID="{CC769E75-B32B-42F2-BDC6-34AD0D0999AA}" presName="childTextArrow" presStyleLbl="f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8EB96-4C3C-4B2F-B9B6-B892561E3DF0}" type="pres">
      <dgm:prSet presAssocID="{F56C877E-24A3-4081-A7B6-E08CC6943FA7}" presName="childTextArrow" presStyleLbl="f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9FBCC-DB68-44FB-B3D9-21767A6D9201}" type="pres">
      <dgm:prSet presAssocID="{E77C26D5-33C7-45C5-B9E2-1D72F3ED8D90}" presName="sp" presStyleCnt="0"/>
      <dgm:spPr/>
    </dgm:pt>
    <dgm:pt modelId="{61D3E09E-C870-42E5-854A-85D141FD2172}" type="pres">
      <dgm:prSet presAssocID="{061FF19F-7E46-41CA-B112-F2EBD9BDBA4C}" presName="arrowAndChildren" presStyleCnt="0"/>
      <dgm:spPr/>
    </dgm:pt>
    <dgm:pt modelId="{BEA02A3A-ABEA-413A-B933-9DDC93E3DE63}" type="pres">
      <dgm:prSet presAssocID="{061FF19F-7E46-41CA-B112-F2EBD9BDBA4C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7EC081F9-E1F0-45D5-BB8C-8433F645CE5A}" type="pres">
      <dgm:prSet presAssocID="{061FF19F-7E46-41CA-B112-F2EBD9BDBA4C}" presName="arrow" presStyleLbl="node1" presStyleIdx="2" presStyleCnt="4"/>
      <dgm:spPr/>
      <dgm:t>
        <a:bodyPr/>
        <a:lstStyle/>
        <a:p>
          <a:endParaRPr lang="ru-RU"/>
        </a:p>
      </dgm:t>
    </dgm:pt>
    <dgm:pt modelId="{F5E70097-A2D8-41A9-A7AC-D8D41AA5A562}" type="pres">
      <dgm:prSet presAssocID="{061FF19F-7E46-41CA-B112-F2EBD9BDBA4C}" presName="descendantArrow" presStyleCnt="0"/>
      <dgm:spPr/>
    </dgm:pt>
    <dgm:pt modelId="{8BFA2CD0-0464-4F5E-B857-F5629AD00D5E}" type="pres">
      <dgm:prSet presAssocID="{066247AC-B2FF-41F6-A232-5A102B73E2A0}" presName="childTextArrow" presStyleLbl="f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3F8A5F-B8DA-4AC8-9E4F-0B996333635A}" type="pres">
      <dgm:prSet presAssocID="{563AA5C7-D50A-4780-B793-772660ED066B}" presName="childTextArrow" presStyleLbl="f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E98DC-BC8F-45AD-AC17-A787CE5E9ADC}" type="pres">
      <dgm:prSet presAssocID="{A1611338-B178-4A3F-92E2-2F0BD033945E}" presName="sp" presStyleCnt="0"/>
      <dgm:spPr/>
    </dgm:pt>
    <dgm:pt modelId="{BD23F65B-0E1C-4858-A7F3-ED6C7FB766B1}" type="pres">
      <dgm:prSet presAssocID="{E03A14AB-66A8-41AC-81DD-81C529AF35D1}" presName="arrowAndChildren" presStyleCnt="0"/>
      <dgm:spPr/>
    </dgm:pt>
    <dgm:pt modelId="{82C506B5-EE74-4FAC-9EBB-E63CEAC9C4C6}" type="pres">
      <dgm:prSet presAssocID="{E03A14AB-66A8-41AC-81DD-81C529AF35D1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80C64FCE-2CFD-4596-B344-21F13F4B670C}" type="pres">
      <dgm:prSet presAssocID="{E03A14AB-66A8-41AC-81DD-81C529AF35D1}" presName="arrow" presStyleLbl="node1" presStyleIdx="3" presStyleCnt="4"/>
      <dgm:spPr/>
      <dgm:t>
        <a:bodyPr/>
        <a:lstStyle/>
        <a:p>
          <a:endParaRPr lang="ru-RU"/>
        </a:p>
      </dgm:t>
    </dgm:pt>
    <dgm:pt modelId="{C93B3CEF-23D5-433D-80CA-ECAA4F3E0123}" type="pres">
      <dgm:prSet presAssocID="{E03A14AB-66A8-41AC-81DD-81C529AF35D1}" presName="descendantArrow" presStyleCnt="0"/>
      <dgm:spPr/>
    </dgm:pt>
    <dgm:pt modelId="{50329F1A-43E5-4B1C-8271-456BF5DF1F54}" type="pres">
      <dgm:prSet presAssocID="{9F78A311-9B59-4AAE-93CE-DCAE3F351689}" presName="childTextArrow" presStyleLbl="fg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FFF172-EFD7-46F4-96B6-972968329D57}" type="pres">
      <dgm:prSet presAssocID="{CE80F5F2-F8A6-4F38-A76F-50832233A209}" presName="childTextArrow" presStyleLbl="f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37FCE1-03E7-4658-9346-CBE0B1A7EDE8}" srcId="{385015B8-16CE-4487-A65B-26A65E2761EA}" destId="{061FF19F-7E46-41CA-B112-F2EBD9BDBA4C}" srcOrd="1" destOrd="0" parTransId="{2D9158D0-5843-489D-9065-F15ED7852293}" sibTransId="{E77C26D5-33C7-45C5-B9E2-1D72F3ED8D90}"/>
    <dgm:cxn modelId="{E7F46AA6-8D8A-413A-9398-87AAFC1F21B5}" srcId="{D5BFAA95-8B39-4A6C-AD0E-A73837387EBA}" destId="{F56C877E-24A3-4081-A7B6-E08CC6943FA7}" srcOrd="1" destOrd="0" parTransId="{B9A6263E-8E31-4C7D-9D28-17336417C75A}" sibTransId="{53AD410D-00B6-4878-9046-D3ECDCD11FB8}"/>
    <dgm:cxn modelId="{3F147B8B-65D8-48B7-9CC3-A9835B95880B}" type="presOf" srcId="{061FF19F-7E46-41CA-B112-F2EBD9BDBA4C}" destId="{BEA02A3A-ABEA-413A-B933-9DDC93E3DE63}" srcOrd="0" destOrd="0" presId="urn:microsoft.com/office/officeart/2005/8/layout/process4"/>
    <dgm:cxn modelId="{5110508D-8620-4FCB-868E-51C72B6C7AF0}" type="presOf" srcId="{E03A14AB-66A8-41AC-81DD-81C529AF35D1}" destId="{80C64FCE-2CFD-4596-B344-21F13F4B670C}" srcOrd="1" destOrd="0" presId="urn:microsoft.com/office/officeart/2005/8/layout/process4"/>
    <dgm:cxn modelId="{6493A072-B40F-4583-BEDE-E918FFD19C62}" type="presOf" srcId="{E03A14AB-66A8-41AC-81DD-81C529AF35D1}" destId="{82C506B5-EE74-4FAC-9EBB-E63CEAC9C4C6}" srcOrd="0" destOrd="0" presId="urn:microsoft.com/office/officeart/2005/8/layout/process4"/>
    <dgm:cxn modelId="{25A67841-A52F-4E81-8C96-BA72BA628F04}" type="presOf" srcId="{8C682FA5-1AEC-42F2-B162-A17E25387DBE}" destId="{DEF5530F-821D-4F15-8C9D-8A1CD597749C}" srcOrd="1" destOrd="0" presId="urn:microsoft.com/office/officeart/2005/8/layout/process4"/>
    <dgm:cxn modelId="{3F86C859-4111-4156-86C2-498D29FA614F}" type="presOf" srcId="{061FF19F-7E46-41CA-B112-F2EBD9BDBA4C}" destId="{7EC081F9-E1F0-45D5-BB8C-8433F645CE5A}" srcOrd="1" destOrd="0" presId="urn:microsoft.com/office/officeart/2005/8/layout/process4"/>
    <dgm:cxn modelId="{1C88462F-C038-467B-877C-6B6DD5AD6CBC}" type="presOf" srcId="{F56C877E-24A3-4081-A7B6-E08CC6943FA7}" destId="{B2B8EB96-4C3C-4B2F-B9B6-B892561E3DF0}" srcOrd="0" destOrd="0" presId="urn:microsoft.com/office/officeart/2005/8/layout/process4"/>
    <dgm:cxn modelId="{2D6EAC93-0A60-480D-8986-FE7800393DD3}" srcId="{385015B8-16CE-4487-A65B-26A65E2761EA}" destId="{8C682FA5-1AEC-42F2-B162-A17E25387DBE}" srcOrd="3" destOrd="0" parTransId="{D1C80BCB-FFA7-4EDB-BC13-D87B310BEC0A}" sibTransId="{96EADED8-D439-4A0C-8266-9CC35DB540E7}"/>
    <dgm:cxn modelId="{BD02B721-AC53-408C-80C8-1633139C86C1}" type="presOf" srcId="{8C682FA5-1AEC-42F2-B162-A17E25387DBE}" destId="{654556CE-EEA8-464A-A85A-CAACAB58C3E5}" srcOrd="0" destOrd="0" presId="urn:microsoft.com/office/officeart/2005/8/layout/process4"/>
    <dgm:cxn modelId="{106DAC58-410F-4F5B-B8F3-57877B0098AB}" type="presOf" srcId="{9F78A311-9B59-4AAE-93CE-DCAE3F351689}" destId="{50329F1A-43E5-4B1C-8271-456BF5DF1F54}" srcOrd="0" destOrd="0" presId="urn:microsoft.com/office/officeart/2005/8/layout/process4"/>
    <dgm:cxn modelId="{FBC1D866-0B43-4CDA-9609-1E0E1797CB4D}" srcId="{E03A14AB-66A8-41AC-81DD-81C529AF35D1}" destId="{CE80F5F2-F8A6-4F38-A76F-50832233A209}" srcOrd="1" destOrd="0" parTransId="{797DCF4D-5B2E-4532-8822-783761E3C05A}" sibTransId="{D59D977A-B064-4033-B11F-5C39764071CC}"/>
    <dgm:cxn modelId="{4E56F0DE-6FD7-4D93-A466-71FC79F0D39D}" srcId="{8C682FA5-1AEC-42F2-B162-A17E25387DBE}" destId="{1FDC7600-CB6E-45F5-B909-A2879F84F5E3}" srcOrd="0" destOrd="0" parTransId="{18386F26-5607-45A6-B44C-135051DE6AF6}" sibTransId="{7FADBDB2-32A7-4A1D-A0F7-040A6E348B21}"/>
    <dgm:cxn modelId="{D5A18347-95AA-47BF-A889-574A943C5284}" type="presOf" srcId="{D5BFAA95-8B39-4A6C-AD0E-A73837387EBA}" destId="{7DF7C996-0098-479B-9661-F7A6E350812F}" srcOrd="0" destOrd="0" presId="urn:microsoft.com/office/officeart/2005/8/layout/process4"/>
    <dgm:cxn modelId="{85062A67-D50D-40CA-B087-94995925EB8B}" type="presOf" srcId="{066247AC-B2FF-41F6-A232-5A102B73E2A0}" destId="{8BFA2CD0-0464-4F5E-B857-F5629AD00D5E}" srcOrd="0" destOrd="0" presId="urn:microsoft.com/office/officeart/2005/8/layout/process4"/>
    <dgm:cxn modelId="{291E4643-8DB1-45A2-9887-56F77A07B673}" srcId="{D5BFAA95-8B39-4A6C-AD0E-A73837387EBA}" destId="{CC769E75-B32B-42F2-BDC6-34AD0D0999AA}" srcOrd="0" destOrd="0" parTransId="{79E4A912-EF0B-4A79-8028-27139CE21558}" sibTransId="{8C8B6211-6CC9-4122-828E-1A837209ECED}"/>
    <dgm:cxn modelId="{CA7A3477-C49E-476D-87E5-18D494E4B728}" srcId="{385015B8-16CE-4487-A65B-26A65E2761EA}" destId="{D5BFAA95-8B39-4A6C-AD0E-A73837387EBA}" srcOrd="2" destOrd="0" parTransId="{89ABC15E-F4DB-4CEF-992C-C5C22812D7DC}" sibTransId="{864CB60B-97BB-4663-911D-034F89A2E311}"/>
    <dgm:cxn modelId="{C54F2FBD-D4F0-4307-A96F-B5D9A8B9E60D}" type="presOf" srcId="{CE80F5F2-F8A6-4F38-A76F-50832233A209}" destId="{CCFFF172-EFD7-46F4-96B6-972968329D57}" srcOrd="0" destOrd="0" presId="urn:microsoft.com/office/officeart/2005/8/layout/process4"/>
    <dgm:cxn modelId="{69A3E599-29C4-488A-8E4C-829A8BBDB53F}" srcId="{061FF19F-7E46-41CA-B112-F2EBD9BDBA4C}" destId="{563AA5C7-D50A-4780-B793-772660ED066B}" srcOrd="1" destOrd="0" parTransId="{3EB0FEDB-70E1-4EC1-96D3-28E8E9ABAE08}" sibTransId="{7DB3A045-229D-4013-A667-A1C3CC12C582}"/>
    <dgm:cxn modelId="{7DA60C77-52DE-44F6-ABDD-7A130F04EE7C}" srcId="{8C682FA5-1AEC-42F2-B162-A17E25387DBE}" destId="{0DBA09C8-EE10-4E8A-8216-6D3CBC4A0B1C}" srcOrd="1" destOrd="0" parTransId="{EFF1BACB-D488-4357-8399-8A6E616FE46C}" sibTransId="{69508A71-32F2-4459-A4B1-A36607E14D2A}"/>
    <dgm:cxn modelId="{B9EFBB82-C6D0-441F-A558-A45A4D68AAAF}" srcId="{061FF19F-7E46-41CA-B112-F2EBD9BDBA4C}" destId="{066247AC-B2FF-41F6-A232-5A102B73E2A0}" srcOrd="0" destOrd="0" parTransId="{67EF0667-2F3C-449D-8DED-2DDF791A0E53}" sibTransId="{F3C60075-AEDF-4489-BC30-2A52FB2C925F}"/>
    <dgm:cxn modelId="{1E118087-6598-487A-8695-84FD1C3584EE}" type="presOf" srcId="{0DBA09C8-EE10-4E8A-8216-6D3CBC4A0B1C}" destId="{09FC93C9-9DC9-4C79-BA67-C827153F8691}" srcOrd="0" destOrd="0" presId="urn:microsoft.com/office/officeart/2005/8/layout/process4"/>
    <dgm:cxn modelId="{D9CB5C5D-5B0E-4A91-B60F-61C20EB14DC3}" srcId="{385015B8-16CE-4487-A65B-26A65E2761EA}" destId="{E03A14AB-66A8-41AC-81DD-81C529AF35D1}" srcOrd="0" destOrd="0" parTransId="{73166B94-3F8C-4BCA-9E43-3926143E47D5}" sibTransId="{A1611338-B178-4A3F-92E2-2F0BD033945E}"/>
    <dgm:cxn modelId="{9153703F-E438-405F-916C-017A99FA6EBF}" type="presOf" srcId="{385015B8-16CE-4487-A65B-26A65E2761EA}" destId="{9A383D57-4CA3-4EEE-90EB-3F297067B985}" srcOrd="0" destOrd="0" presId="urn:microsoft.com/office/officeart/2005/8/layout/process4"/>
    <dgm:cxn modelId="{DF5DCC6F-A57B-4F07-86DA-A0DF9DDC2D0A}" type="presOf" srcId="{CC769E75-B32B-42F2-BDC6-34AD0D0999AA}" destId="{D98CDBE6-977D-4240-8E1C-664646CC05A8}" srcOrd="0" destOrd="0" presId="urn:microsoft.com/office/officeart/2005/8/layout/process4"/>
    <dgm:cxn modelId="{0F8BB36F-8B01-4CBB-80BF-F2D7A1297B18}" type="presOf" srcId="{563AA5C7-D50A-4780-B793-772660ED066B}" destId="{F53F8A5F-B8DA-4AC8-9E4F-0B996333635A}" srcOrd="0" destOrd="0" presId="urn:microsoft.com/office/officeart/2005/8/layout/process4"/>
    <dgm:cxn modelId="{8A4C889E-3381-4D5C-9735-01940FA5B743}" type="presOf" srcId="{1FDC7600-CB6E-45F5-B909-A2879F84F5E3}" destId="{305CC3DA-7C35-494E-8DFB-E372DB725FB7}" srcOrd="0" destOrd="0" presId="urn:microsoft.com/office/officeart/2005/8/layout/process4"/>
    <dgm:cxn modelId="{656277FC-64EF-46F2-A9AA-9A2448A7C0E0}" type="presOf" srcId="{D5BFAA95-8B39-4A6C-AD0E-A73837387EBA}" destId="{C1E4AA94-A451-4C1E-9D56-9E81DE82773E}" srcOrd="1" destOrd="0" presId="urn:microsoft.com/office/officeart/2005/8/layout/process4"/>
    <dgm:cxn modelId="{A382634F-2E41-4014-B812-3DD2C621C9F7}" srcId="{E03A14AB-66A8-41AC-81DD-81C529AF35D1}" destId="{9F78A311-9B59-4AAE-93CE-DCAE3F351689}" srcOrd="0" destOrd="0" parTransId="{0A44D15B-8094-4A9A-952D-24CB1E402630}" sibTransId="{2DA93D4B-2CCB-45FD-ADEC-A1FC6626D8B0}"/>
    <dgm:cxn modelId="{CB2CB994-746D-49E1-912F-34E398F1DE41}" type="presParOf" srcId="{9A383D57-4CA3-4EEE-90EB-3F297067B985}" destId="{991AE3EF-1FCC-45B0-9DEF-B6121D166BC2}" srcOrd="0" destOrd="0" presId="urn:microsoft.com/office/officeart/2005/8/layout/process4"/>
    <dgm:cxn modelId="{1D351DB7-B81E-4E10-8B6D-4A36479F2D28}" type="presParOf" srcId="{991AE3EF-1FCC-45B0-9DEF-B6121D166BC2}" destId="{654556CE-EEA8-464A-A85A-CAACAB58C3E5}" srcOrd="0" destOrd="0" presId="urn:microsoft.com/office/officeart/2005/8/layout/process4"/>
    <dgm:cxn modelId="{8E7CA20C-F88C-486D-9F4D-C77297D8B920}" type="presParOf" srcId="{991AE3EF-1FCC-45B0-9DEF-B6121D166BC2}" destId="{DEF5530F-821D-4F15-8C9D-8A1CD597749C}" srcOrd="1" destOrd="0" presId="urn:microsoft.com/office/officeart/2005/8/layout/process4"/>
    <dgm:cxn modelId="{269AD450-7505-4873-8253-E24A3C2744D8}" type="presParOf" srcId="{991AE3EF-1FCC-45B0-9DEF-B6121D166BC2}" destId="{F86C062F-D96A-4BA7-BF95-3B442AB76225}" srcOrd="2" destOrd="0" presId="urn:microsoft.com/office/officeart/2005/8/layout/process4"/>
    <dgm:cxn modelId="{128C6A7A-5239-4332-825D-12EC14DAC9A7}" type="presParOf" srcId="{F86C062F-D96A-4BA7-BF95-3B442AB76225}" destId="{305CC3DA-7C35-494E-8DFB-E372DB725FB7}" srcOrd="0" destOrd="0" presId="urn:microsoft.com/office/officeart/2005/8/layout/process4"/>
    <dgm:cxn modelId="{C97D3CD8-585A-4E18-85B8-0E8140CB232B}" type="presParOf" srcId="{F86C062F-D96A-4BA7-BF95-3B442AB76225}" destId="{09FC93C9-9DC9-4C79-BA67-C827153F8691}" srcOrd="1" destOrd="0" presId="urn:microsoft.com/office/officeart/2005/8/layout/process4"/>
    <dgm:cxn modelId="{D1C27308-3C63-4B5F-AC9D-F696E79121E0}" type="presParOf" srcId="{9A383D57-4CA3-4EEE-90EB-3F297067B985}" destId="{77C9081D-18B0-4CA9-B307-AEAB4A44762C}" srcOrd="1" destOrd="0" presId="urn:microsoft.com/office/officeart/2005/8/layout/process4"/>
    <dgm:cxn modelId="{49344FE9-DE63-4F70-B0EA-0AE480A014B5}" type="presParOf" srcId="{9A383D57-4CA3-4EEE-90EB-3F297067B985}" destId="{63AC8B27-4505-4B83-ADF7-04227AC0AAAB}" srcOrd="2" destOrd="0" presId="urn:microsoft.com/office/officeart/2005/8/layout/process4"/>
    <dgm:cxn modelId="{D0EF50DD-CD10-4F66-BE44-700A23EF65B8}" type="presParOf" srcId="{63AC8B27-4505-4B83-ADF7-04227AC0AAAB}" destId="{7DF7C996-0098-479B-9661-F7A6E350812F}" srcOrd="0" destOrd="0" presId="urn:microsoft.com/office/officeart/2005/8/layout/process4"/>
    <dgm:cxn modelId="{6DDF4F0C-721F-46FB-9DD0-1F84AE2D9079}" type="presParOf" srcId="{63AC8B27-4505-4B83-ADF7-04227AC0AAAB}" destId="{C1E4AA94-A451-4C1E-9D56-9E81DE82773E}" srcOrd="1" destOrd="0" presId="urn:microsoft.com/office/officeart/2005/8/layout/process4"/>
    <dgm:cxn modelId="{0A988B9B-7FDA-4197-B584-D41B2AEDA157}" type="presParOf" srcId="{63AC8B27-4505-4B83-ADF7-04227AC0AAAB}" destId="{E564277A-85DD-42CC-AB09-C024EB8EDF1F}" srcOrd="2" destOrd="0" presId="urn:microsoft.com/office/officeart/2005/8/layout/process4"/>
    <dgm:cxn modelId="{CA2A7A45-3C42-4FB0-A553-FC5F9A490D19}" type="presParOf" srcId="{E564277A-85DD-42CC-AB09-C024EB8EDF1F}" destId="{D98CDBE6-977D-4240-8E1C-664646CC05A8}" srcOrd="0" destOrd="0" presId="urn:microsoft.com/office/officeart/2005/8/layout/process4"/>
    <dgm:cxn modelId="{5C0786FA-1180-41E3-92E6-E6AA59BE29C1}" type="presParOf" srcId="{E564277A-85DD-42CC-AB09-C024EB8EDF1F}" destId="{B2B8EB96-4C3C-4B2F-B9B6-B892561E3DF0}" srcOrd="1" destOrd="0" presId="urn:microsoft.com/office/officeart/2005/8/layout/process4"/>
    <dgm:cxn modelId="{E464BC9A-B51F-4BCB-BE43-2EEB5DE566BC}" type="presParOf" srcId="{9A383D57-4CA3-4EEE-90EB-3F297067B985}" destId="{EB19FBCC-DB68-44FB-B3D9-21767A6D9201}" srcOrd="3" destOrd="0" presId="urn:microsoft.com/office/officeart/2005/8/layout/process4"/>
    <dgm:cxn modelId="{77505878-86DE-48C1-BD10-83A4C004A987}" type="presParOf" srcId="{9A383D57-4CA3-4EEE-90EB-3F297067B985}" destId="{61D3E09E-C870-42E5-854A-85D141FD2172}" srcOrd="4" destOrd="0" presId="urn:microsoft.com/office/officeart/2005/8/layout/process4"/>
    <dgm:cxn modelId="{2195ECAF-0F9C-4492-83F2-7BAFD49994E2}" type="presParOf" srcId="{61D3E09E-C870-42E5-854A-85D141FD2172}" destId="{BEA02A3A-ABEA-413A-B933-9DDC93E3DE63}" srcOrd="0" destOrd="0" presId="urn:microsoft.com/office/officeart/2005/8/layout/process4"/>
    <dgm:cxn modelId="{E481E1F8-B464-47B0-B838-BD500C37642B}" type="presParOf" srcId="{61D3E09E-C870-42E5-854A-85D141FD2172}" destId="{7EC081F9-E1F0-45D5-BB8C-8433F645CE5A}" srcOrd="1" destOrd="0" presId="urn:microsoft.com/office/officeart/2005/8/layout/process4"/>
    <dgm:cxn modelId="{0C8E43B2-32CA-4AB4-BDC2-C03BE8512A7F}" type="presParOf" srcId="{61D3E09E-C870-42E5-854A-85D141FD2172}" destId="{F5E70097-A2D8-41A9-A7AC-D8D41AA5A562}" srcOrd="2" destOrd="0" presId="urn:microsoft.com/office/officeart/2005/8/layout/process4"/>
    <dgm:cxn modelId="{53817636-D8FC-4081-9532-DFF2B5A5CDA5}" type="presParOf" srcId="{F5E70097-A2D8-41A9-A7AC-D8D41AA5A562}" destId="{8BFA2CD0-0464-4F5E-B857-F5629AD00D5E}" srcOrd="0" destOrd="0" presId="urn:microsoft.com/office/officeart/2005/8/layout/process4"/>
    <dgm:cxn modelId="{8C4907B3-BD7D-4631-BBB8-D709C7415817}" type="presParOf" srcId="{F5E70097-A2D8-41A9-A7AC-D8D41AA5A562}" destId="{F53F8A5F-B8DA-4AC8-9E4F-0B996333635A}" srcOrd="1" destOrd="0" presId="urn:microsoft.com/office/officeart/2005/8/layout/process4"/>
    <dgm:cxn modelId="{FEF3B39A-9DE4-46EC-8162-0BFE06BAF4DF}" type="presParOf" srcId="{9A383D57-4CA3-4EEE-90EB-3F297067B985}" destId="{B14E98DC-BC8F-45AD-AC17-A787CE5E9ADC}" srcOrd="5" destOrd="0" presId="urn:microsoft.com/office/officeart/2005/8/layout/process4"/>
    <dgm:cxn modelId="{3125A568-A252-423A-AF7A-5A41FC8F3BCD}" type="presParOf" srcId="{9A383D57-4CA3-4EEE-90EB-3F297067B985}" destId="{BD23F65B-0E1C-4858-A7F3-ED6C7FB766B1}" srcOrd="6" destOrd="0" presId="urn:microsoft.com/office/officeart/2005/8/layout/process4"/>
    <dgm:cxn modelId="{9AB06723-34CA-415F-AC17-387B7DC4CAB3}" type="presParOf" srcId="{BD23F65B-0E1C-4858-A7F3-ED6C7FB766B1}" destId="{82C506B5-EE74-4FAC-9EBB-E63CEAC9C4C6}" srcOrd="0" destOrd="0" presId="urn:microsoft.com/office/officeart/2005/8/layout/process4"/>
    <dgm:cxn modelId="{5D933105-ED30-4477-807B-AC9B03FB88B8}" type="presParOf" srcId="{BD23F65B-0E1C-4858-A7F3-ED6C7FB766B1}" destId="{80C64FCE-2CFD-4596-B344-21F13F4B670C}" srcOrd="1" destOrd="0" presId="urn:microsoft.com/office/officeart/2005/8/layout/process4"/>
    <dgm:cxn modelId="{03FC6E19-3148-4D98-8979-DBE5F8A95F1A}" type="presParOf" srcId="{BD23F65B-0E1C-4858-A7F3-ED6C7FB766B1}" destId="{C93B3CEF-23D5-433D-80CA-ECAA4F3E0123}" srcOrd="2" destOrd="0" presId="urn:microsoft.com/office/officeart/2005/8/layout/process4"/>
    <dgm:cxn modelId="{4913E9FE-BA5F-4950-BA0A-38D061290599}" type="presParOf" srcId="{C93B3CEF-23D5-433D-80CA-ECAA4F3E0123}" destId="{50329F1A-43E5-4B1C-8271-456BF5DF1F54}" srcOrd="0" destOrd="0" presId="urn:microsoft.com/office/officeart/2005/8/layout/process4"/>
    <dgm:cxn modelId="{FAC29A99-A171-4BB2-924B-A04059EDA157}" type="presParOf" srcId="{C93B3CEF-23D5-433D-80CA-ECAA4F3E0123}" destId="{CCFFF172-EFD7-46F4-96B6-972968329D57}" srcOrd="1" destOrd="0" presId="urn:microsoft.com/office/officeart/2005/8/layout/process4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5BD0EC-9989-457E-A4D7-E0CE47010340}" type="doc">
      <dgm:prSet loTypeId="urn:microsoft.com/office/officeart/2005/8/layout/hList3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E06A477A-B9F8-4743-82CA-B7879CC1943E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ЛИЧНОСТЬ КАК СУБЪЕКТ МЕЖЛИЧНОСТНЫХ ОТНОШЕНИЙ </a:t>
          </a:r>
        </a:p>
        <a:p>
          <a:r>
            <a:rPr lang="ru-RU" sz="1800" b="1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обнаруживает себя в трех репрезентациях (сферах), образующих единство:</a:t>
          </a:r>
          <a:endParaRPr lang="ru-RU" sz="1800" b="1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7521D4-5D84-4CC5-AE15-B25F99B4333F}" type="parTrans" cxnId="{D6D274F9-D997-4774-9F01-FB9F0833DE9C}">
      <dgm:prSet/>
      <dgm:spPr/>
      <dgm:t>
        <a:bodyPr/>
        <a:lstStyle/>
        <a:p>
          <a:endParaRPr lang="ru-RU"/>
        </a:p>
      </dgm:t>
    </dgm:pt>
    <dgm:pt modelId="{DD7A75B6-7948-4957-A43D-02A372FE0DA5}" type="sibTrans" cxnId="{D6D274F9-D997-4774-9F01-FB9F0833DE9C}">
      <dgm:prSet/>
      <dgm:spPr/>
      <dgm:t>
        <a:bodyPr/>
        <a:lstStyle/>
        <a:p>
          <a:endParaRPr lang="ru-RU"/>
        </a:p>
      </dgm:t>
    </dgm:pt>
    <dgm:pt modelId="{276A8023-0FFB-4925-84E0-2DBEA3B0D58E}">
      <dgm:prSet phldrT="[Текст]" custT="1"/>
      <dgm:spPr/>
      <dgm:t>
        <a:bodyPr/>
        <a:lstStyle/>
        <a:p>
          <a:pPr algn="ctr"/>
          <a:r>
            <a:rPr lang="ru-RU" sz="1800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интраиндивидная</a:t>
          </a:r>
          <a:r>
            <a:rPr lang="ru-RU" sz="1800" i="0" dirty="0" smtClean="0">
              <a:solidFill>
                <a:srgbClr val="002060"/>
              </a:solidFill>
            </a:rPr>
            <a:t> </a:t>
          </a:r>
        </a:p>
        <a:p>
          <a:pPr algn="just"/>
          <a:r>
            <a:rPr lang="ru-RU" sz="1800" i="0" dirty="0" smtClean="0">
              <a:solidFill>
                <a:srgbClr val="002060"/>
              </a:solidFill>
            </a:rPr>
            <a:t> личность как </a:t>
          </a:r>
          <a:r>
            <a:rPr lang="ru-RU" sz="1800" i="0" dirty="0" err="1" smtClean="0">
              <a:solidFill>
                <a:srgbClr val="002060"/>
              </a:solidFill>
            </a:rPr>
            <a:t>относите-льно</a:t>
          </a:r>
          <a:r>
            <a:rPr lang="ru-RU" sz="1800" i="0" dirty="0" smtClean="0">
              <a:solidFill>
                <a:srgbClr val="002060"/>
              </a:solidFill>
            </a:rPr>
            <a:t> устойчивая </a:t>
          </a:r>
          <a:r>
            <a:rPr lang="ru-RU" sz="1800" i="0" dirty="0" err="1" smtClean="0">
              <a:solidFill>
                <a:srgbClr val="002060"/>
              </a:solidFill>
            </a:rPr>
            <a:t>совоку-пность</a:t>
          </a:r>
          <a:r>
            <a:rPr lang="ru-RU" sz="1800" i="0" dirty="0" smtClean="0">
              <a:solidFill>
                <a:srgbClr val="002060"/>
              </a:solidFill>
            </a:rPr>
            <a:t> ее «</a:t>
          </a:r>
          <a:r>
            <a:rPr lang="ru-RU" sz="1800" i="0" dirty="0" err="1" smtClean="0">
              <a:solidFill>
                <a:srgbClr val="002060"/>
              </a:solidFill>
            </a:rPr>
            <a:t>интраинди-видных</a:t>
          </a:r>
          <a:r>
            <a:rPr lang="ru-RU" sz="1800" i="0" dirty="0" smtClean="0">
              <a:solidFill>
                <a:srgbClr val="002060"/>
              </a:solidFill>
            </a:rPr>
            <a:t> качеств» – </a:t>
          </a:r>
          <a:r>
            <a:rPr lang="ru-RU" sz="1800" i="0" dirty="0" err="1" smtClean="0">
              <a:solidFill>
                <a:srgbClr val="002060"/>
              </a:solidFill>
            </a:rPr>
            <a:t>пси-хических</a:t>
          </a:r>
          <a:r>
            <a:rPr lang="ru-RU" sz="1800" i="0" dirty="0" smtClean="0">
              <a:solidFill>
                <a:srgbClr val="002060"/>
              </a:solidFill>
            </a:rPr>
            <a:t> свойств, </a:t>
          </a:r>
          <a:r>
            <a:rPr lang="ru-RU" sz="1800" i="0" dirty="0" err="1" smtClean="0">
              <a:solidFill>
                <a:srgbClr val="002060"/>
              </a:solidFill>
            </a:rPr>
            <a:t>соста-вляющих</a:t>
          </a:r>
          <a:r>
            <a:rPr lang="ru-RU" sz="1800" i="0" dirty="0" smtClean="0">
              <a:solidFill>
                <a:srgbClr val="002060"/>
              </a:solidFill>
            </a:rPr>
            <a:t> </a:t>
          </a:r>
          <a:r>
            <a:rPr lang="ru-RU" sz="1800" i="0" dirty="0" err="1" smtClean="0">
              <a:solidFill>
                <a:srgbClr val="002060"/>
              </a:solidFill>
            </a:rPr>
            <a:t>индивидуаль-ность</a:t>
          </a:r>
          <a:r>
            <a:rPr lang="ru-RU" sz="1800" i="0" dirty="0" smtClean="0">
              <a:solidFill>
                <a:srgbClr val="002060"/>
              </a:solidFill>
            </a:rPr>
            <a:t> человека (</a:t>
          </a:r>
          <a:r>
            <a:rPr lang="ru-RU" sz="1800" i="0" dirty="0" err="1" smtClean="0">
              <a:solidFill>
                <a:srgbClr val="002060"/>
              </a:solidFill>
            </a:rPr>
            <a:t>особен-ности</a:t>
          </a:r>
          <a:r>
            <a:rPr lang="ru-RU" sz="1800" i="0" dirty="0" smtClean="0">
              <a:solidFill>
                <a:srgbClr val="002060"/>
              </a:solidFill>
            </a:rPr>
            <a:t> темперамента и характера, способности, мотивы, направленность личности и т.д.)</a:t>
          </a:r>
          <a:endParaRPr lang="ru-RU" sz="1800" i="0" dirty="0">
            <a:solidFill>
              <a:srgbClr val="002060"/>
            </a:solidFill>
          </a:endParaRPr>
        </a:p>
      </dgm:t>
    </dgm:pt>
    <dgm:pt modelId="{083F4FC1-D199-4CA1-B3CA-23C046FAA270}" type="parTrans" cxnId="{601BD86F-4F32-4E36-AF86-5BA00043573D}">
      <dgm:prSet/>
      <dgm:spPr/>
      <dgm:t>
        <a:bodyPr/>
        <a:lstStyle/>
        <a:p>
          <a:endParaRPr lang="ru-RU"/>
        </a:p>
      </dgm:t>
    </dgm:pt>
    <dgm:pt modelId="{211F94EE-A237-4CCD-B803-89DAEF7F7080}" type="sibTrans" cxnId="{601BD86F-4F32-4E36-AF86-5BA00043573D}">
      <dgm:prSet/>
      <dgm:spPr/>
      <dgm:t>
        <a:bodyPr/>
        <a:lstStyle/>
        <a:p>
          <a:endParaRPr lang="ru-RU"/>
        </a:p>
      </dgm:t>
    </dgm:pt>
    <dgm:pt modelId="{B9E95980-5569-4326-8221-3E5BCEB62BFC}">
      <dgm:prSet phldrT="[Текст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8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</a:t>
          </a:r>
          <a:r>
            <a:rPr lang="ru-RU" sz="1800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интериндивидная</a:t>
          </a:r>
          <a:r>
            <a:rPr lang="ru-RU" sz="18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ru-RU" sz="1800" i="0" dirty="0" smtClean="0">
              <a:solidFill>
                <a:srgbClr val="002060"/>
              </a:solidFill>
            </a:rPr>
            <a:t>личность как включенность </a:t>
          </a:r>
          <a:r>
            <a:rPr lang="ru-RU" sz="1800" i="0" dirty="0" err="1" smtClean="0">
              <a:solidFill>
                <a:srgbClr val="002060"/>
              </a:solidFill>
            </a:rPr>
            <a:t>инд-ивида</a:t>
          </a:r>
          <a:r>
            <a:rPr lang="ru-RU" sz="1800" i="0" dirty="0" smtClean="0">
              <a:solidFill>
                <a:srgbClr val="002060"/>
              </a:solidFill>
            </a:rPr>
            <a:t> в пространство </a:t>
          </a:r>
          <a:r>
            <a:rPr lang="ru-RU" sz="1800" i="0" dirty="0" err="1" smtClean="0">
              <a:solidFill>
                <a:srgbClr val="002060"/>
              </a:solidFill>
            </a:rPr>
            <a:t>межинди-видных</a:t>
          </a:r>
          <a:r>
            <a:rPr lang="ru-RU" sz="1800" i="0" dirty="0" smtClean="0">
              <a:solidFill>
                <a:srgbClr val="002060"/>
              </a:solidFill>
            </a:rPr>
            <a:t> связей, где </a:t>
          </a:r>
          <a:r>
            <a:rPr lang="ru-RU" sz="1800" i="0" dirty="0" err="1" smtClean="0">
              <a:solidFill>
                <a:srgbClr val="002060"/>
              </a:solidFill>
            </a:rPr>
            <a:t>внутригрупп-овые</a:t>
          </a:r>
          <a:r>
            <a:rPr lang="ru-RU" sz="1800" i="0" dirty="0" smtClean="0">
              <a:solidFill>
                <a:srgbClr val="002060"/>
              </a:solidFill>
            </a:rPr>
            <a:t> взаимоотношения и </a:t>
          </a:r>
          <a:r>
            <a:rPr lang="ru-RU" sz="1800" i="0" dirty="0" err="1" smtClean="0">
              <a:solidFill>
                <a:srgbClr val="002060"/>
              </a:solidFill>
            </a:rPr>
            <a:t>взаи-модействия</a:t>
          </a:r>
          <a:r>
            <a:rPr lang="ru-RU" sz="1800" i="0" dirty="0" smtClean="0">
              <a:solidFill>
                <a:srgbClr val="002060"/>
              </a:solidFill>
            </a:rPr>
            <a:t> могут трактоваться как личностные характеристики их участников (при этом </a:t>
          </a:r>
          <a:r>
            <a:rPr lang="ru-RU" sz="1800" i="0" dirty="0" err="1" smtClean="0">
              <a:solidFill>
                <a:srgbClr val="002060"/>
              </a:solidFill>
            </a:rPr>
            <a:t>снимае-тся</a:t>
          </a:r>
          <a:r>
            <a:rPr lang="ru-RU" sz="1800" i="0" dirty="0" smtClean="0">
              <a:solidFill>
                <a:srgbClr val="002060"/>
              </a:solidFill>
            </a:rPr>
            <a:t> ложная альтернатива в </a:t>
          </a:r>
          <a:r>
            <a:rPr lang="ru-RU" sz="1800" i="0" dirty="0" err="1" smtClean="0">
              <a:solidFill>
                <a:srgbClr val="002060"/>
              </a:solidFill>
            </a:rPr>
            <a:t>пони-мании</a:t>
          </a:r>
          <a:r>
            <a:rPr lang="ru-RU" sz="1800" i="0" dirty="0" smtClean="0">
              <a:solidFill>
                <a:srgbClr val="002060"/>
              </a:solidFill>
            </a:rPr>
            <a:t> межличностных </a:t>
          </a:r>
          <a:r>
            <a:rPr lang="ru-RU" sz="1800" i="0" dirty="0" err="1" smtClean="0">
              <a:solidFill>
                <a:srgbClr val="002060"/>
              </a:solidFill>
            </a:rPr>
            <a:t>взаимо-отношений</a:t>
          </a:r>
          <a:r>
            <a:rPr lang="ru-RU" sz="1800" i="0" dirty="0" smtClean="0">
              <a:solidFill>
                <a:srgbClr val="002060"/>
              </a:solidFill>
            </a:rPr>
            <a:t>, либо как </a:t>
          </a:r>
          <a:r>
            <a:rPr lang="ru-RU" sz="1800" i="0" dirty="0" err="1" smtClean="0">
              <a:solidFill>
                <a:srgbClr val="002060"/>
              </a:solidFill>
            </a:rPr>
            <a:t>феномен-ов</a:t>
          </a:r>
          <a:r>
            <a:rPr lang="ru-RU" sz="1800" i="0" dirty="0" smtClean="0">
              <a:solidFill>
                <a:srgbClr val="002060"/>
              </a:solidFill>
            </a:rPr>
            <a:t> группы, либо как аспектов </a:t>
          </a:r>
          <a:r>
            <a:rPr lang="ru-RU" sz="1800" i="0" dirty="0" err="1" smtClean="0">
              <a:solidFill>
                <a:srgbClr val="002060"/>
              </a:solidFill>
            </a:rPr>
            <a:t>ли-чности</a:t>
          </a:r>
          <a:r>
            <a:rPr lang="ru-RU" sz="1800" i="0" dirty="0" smtClean="0">
              <a:solidFill>
                <a:srgbClr val="002060"/>
              </a:solidFill>
            </a:rPr>
            <a:t>: в данном случае </a:t>
          </a:r>
          <a:r>
            <a:rPr lang="ru-RU" sz="1800" i="0" dirty="0" err="1" smtClean="0">
              <a:solidFill>
                <a:srgbClr val="002060"/>
              </a:solidFill>
            </a:rPr>
            <a:t>личнос-тное</a:t>
          </a:r>
          <a:r>
            <a:rPr lang="ru-RU" sz="1800" i="0" dirty="0" smtClean="0">
              <a:solidFill>
                <a:srgbClr val="002060"/>
              </a:solidFill>
            </a:rPr>
            <a:t> выступает как групповое, а групповое как личностное)</a:t>
          </a:r>
          <a:endParaRPr lang="ru-RU" sz="1800" i="0" dirty="0">
            <a:solidFill>
              <a:srgbClr val="002060"/>
            </a:solidFill>
          </a:endParaRPr>
        </a:p>
      </dgm:t>
    </dgm:pt>
    <dgm:pt modelId="{D50664D9-0DEE-4AD0-B39F-32DA8935DBBC}" type="parTrans" cxnId="{7FF45D39-95E8-435B-AF43-25BEF4A48DD6}">
      <dgm:prSet/>
      <dgm:spPr/>
      <dgm:t>
        <a:bodyPr/>
        <a:lstStyle/>
        <a:p>
          <a:endParaRPr lang="ru-RU"/>
        </a:p>
      </dgm:t>
    </dgm:pt>
    <dgm:pt modelId="{7C3F687E-B182-44CE-A285-30E43E2DE31D}" type="sibTrans" cxnId="{7FF45D39-95E8-435B-AF43-25BEF4A48DD6}">
      <dgm:prSet/>
      <dgm:spPr/>
      <dgm:t>
        <a:bodyPr/>
        <a:lstStyle/>
        <a:p>
          <a:endParaRPr lang="ru-RU"/>
        </a:p>
      </dgm:t>
    </dgm:pt>
    <dgm:pt modelId="{71C10C91-E5CF-4E38-B56C-3EF6A26E8219}">
      <dgm:prSet phldrT="[Текст]" custT="1"/>
      <dgm:spPr/>
      <dgm:t>
        <a:bodyPr/>
        <a:lstStyle/>
        <a:p>
          <a:pPr algn="ctr"/>
          <a:r>
            <a:rPr lang="ru-RU" sz="1800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метаиндивидная</a:t>
          </a:r>
          <a:r>
            <a:rPr lang="ru-RU" sz="18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algn="just"/>
          <a:r>
            <a:rPr lang="ru-RU" sz="1800" i="0" dirty="0" smtClean="0">
              <a:solidFill>
                <a:srgbClr val="002060"/>
              </a:solidFill>
            </a:rPr>
            <a:t>личность как «идеальная </a:t>
          </a:r>
          <a:r>
            <a:rPr lang="ru-RU" sz="1800" i="0" dirty="0" err="1" smtClean="0">
              <a:solidFill>
                <a:srgbClr val="002060"/>
              </a:solidFill>
            </a:rPr>
            <a:t>представленность</a:t>
          </a:r>
          <a:r>
            <a:rPr lang="ru-RU" sz="1800" i="0" dirty="0" smtClean="0">
              <a:solidFill>
                <a:srgbClr val="002060"/>
              </a:solidFill>
            </a:rPr>
            <a:t>» </a:t>
          </a:r>
          <a:r>
            <a:rPr lang="ru-RU" sz="1800" i="0" dirty="0" err="1" smtClean="0">
              <a:solidFill>
                <a:srgbClr val="002060"/>
              </a:solidFill>
            </a:rPr>
            <a:t>индиви-да</a:t>
          </a:r>
          <a:r>
            <a:rPr lang="ru-RU" sz="1800" i="0" dirty="0" smtClean="0">
              <a:solidFill>
                <a:srgbClr val="002060"/>
              </a:solidFill>
            </a:rPr>
            <a:t> в жизнедеятельности других людей, в том числе, за пределами актуального взаимодействия с ними; здесь человек предстает как субъект смысловых </a:t>
          </a:r>
          <a:r>
            <a:rPr lang="ru-RU" sz="1800" i="0" dirty="0" err="1" smtClean="0">
              <a:solidFill>
                <a:srgbClr val="002060"/>
              </a:solidFill>
            </a:rPr>
            <a:t>пре-образований</a:t>
          </a:r>
          <a:r>
            <a:rPr lang="ru-RU" sz="1800" i="0" dirty="0" smtClean="0">
              <a:solidFill>
                <a:srgbClr val="002060"/>
              </a:solidFill>
            </a:rPr>
            <a:t> в </a:t>
          </a:r>
          <a:r>
            <a:rPr lang="ru-RU" sz="1800" i="0" dirty="0" err="1" smtClean="0">
              <a:solidFill>
                <a:srgbClr val="002060"/>
              </a:solidFill>
            </a:rPr>
            <a:t>интеллекту-альной</a:t>
          </a:r>
          <a:r>
            <a:rPr lang="ru-RU" sz="1800" i="0" dirty="0" smtClean="0">
              <a:solidFill>
                <a:srgbClr val="002060"/>
              </a:solidFill>
            </a:rPr>
            <a:t>, эмоциональной или мотивационной сфере других личностей</a:t>
          </a:r>
          <a:endParaRPr lang="ru-RU" sz="1800" i="0" dirty="0">
            <a:solidFill>
              <a:srgbClr val="002060"/>
            </a:solidFill>
          </a:endParaRPr>
        </a:p>
      </dgm:t>
    </dgm:pt>
    <dgm:pt modelId="{6FB4BDC3-4B1B-469E-98AB-B8FCF872E641}" type="parTrans" cxnId="{58C8A221-3667-4790-B2EF-D08B29DF3A7F}">
      <dgm:prSet/>
      <dgm:spPr/>
      <dgm:t>
        <a:bodyPr/>
        <a:lstStyle/>
        <a:p>
          <a:endParaRPr lang="ru-RU"/>
        </a:p>
      </dgm:t>
    </dgm:pt>
    <dgm:pt modelId="{8C38B14F-717F-4100-A833-ECE70DB717A6}" type="sibTrans" cxnId="{58C8A221-3667-4790-B2EF-D08B29DF3A7F}">
      <dgm:prSet/>
      <dgm:spPr/>
      <dgm:t>
        <a:bodyPr/>
        <a:lstStyle/>
        <a:p>
          <a:endParaRPr lang="ru-RU"/>
        </a:p>
      </dgm:t>
    </dgm:pt>
    <dgm:pt modelId="{40ED8D49-588C-43C9-AD4C-5805A2ED5410}" type="pres">
      <dgm:prSet presAssocID="{015BD0EC-9989-457E-A4D7-E0CE4701034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3001A5-887B-47A9-B907-C998D45FE942}" type="pres">
      <dgm:prSet presAssocID="{E06A477A-B9F8-4743-82CA-B7879CC1943E}" presName="roof" presStyleLbl="dkBgShp" presStyleIdx="0" presStyleCnt="2" custScaleY="53846" custLinFactNeighborX="-1204" custLinFactNeighborY="-11538"/>
      <dgm:spPr/>
      <dgm:t>
        <a:bodyPr/>
        <a:lstStyle/>
        <a:p>
          <a:endParaRPr lang="ru-RU"/>
        </a:p>
      </dgm:t>
    </dgm:pt>
    <dgm:pt modelId="{3D1B8A2D-E7A8-4400-A784-E3F3EDDC8E50}" type="pres">
      <dgm:prSet presAssocID="{E06A477A-B9F8-4743-82CA-B7879CC1943E}" presName="pillars" presStyleCnt="0"/>
      <dgm:spPr/>
    </dgm:pt>
    <dgm:pt modelId="{DD48E9FA-C038-45EF-AC17-2B41B1535552}" type="pres">
      <dgm:prSet presAssocID="{E06A477A-B9F8-4743-82CA-B7879CC1943E}" presName="pillar1" presStyleLbl="node1" presStyleIdx="0" presStyleCnt="3" custScaleX="92502" custScaleY="120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3839B-3469-4A2C-8599-DF1CC16DFA2D}" type="pres">
      <dgm:prSet presAssocID="{B9E95980-5569-4326-8221-3E5BCEB62BFC}" presName="pillarX" presStyleLbl="node1" presStyleIdx="1" presStyleCnt="3" custScaleX="115672" custScaleY="120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30A46-8A61-43AF-9FD7-0DC241B15A92}" type="pres">
      <dgm:prSet presAssocID="{71C10C91-E5CF-4E38-B56C-3EF6A26E8219}" presName="pillarX" presStyleLbl="node1" presStyleIdx="2" presStyleCnt="3" custScaleY="112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D5AC1-A083-4FED-AFF2-0785684B59AB}" type="pres">
      <dgm:prSet presAssocID="{E06A477A-B9F8-4743-82CA-B7879CC1943E}" presName="base" presStyleLbl="dkBgShp" presStyleIdx="1" presStyleCnt="2" custLinFactNeighborX="1204" custLinFactNeighborY="78017"/>
      <dgm:spPr/>
    </dgm:pt>
  </dgm:ptLst>
  <dgm:cxnLst>
    <dgm:cxn modelId="{5D75099E-998F-498E-9A8F-E0D27973E039}" type="presOf" srcId="{71C10C91-E5CF-4E38-B56C-3EF6A26E8219}" destId="{4C730A46-8A61-43AF-9FD7-0DC241B15A92}" srcOrd="0" destOrd="0" presId="urn:microsoft.com/office/officeart/2005/8/layout/hList3"/>
    <dgm:cxn modelId="{58C8A221-3667-4790-B2EF-D08B29DF3A7F}" srcId="{E06A477A-B9F8-4743-82CA-B7879CC1943E}" destId="{71C10C91-E5CF-4E38-B56C-3EF6A26E8219}" srcOrd="2" destOrd="0" parTransId="{6FB4BDC3-4B1B-469E-98AB-B8FCF872E641}" sibTransId="{8C38B14F-717F-4100-A833-ECE70DB717A6}"/>
    <dgm:cxn modelId="{7FF45D39-95E8-435B-AF43-25BEF4A48DD6}" srcId="{E06A477A-B9F8-4743-82CA-B7879CC1943E}" destId="{B9E95980-5569-4326-8221-3E5BCEB62BFC}" srcOrd="1" destOrd="0" parTransId="{D50664D9-0DEE-4AD0-B39F-32DA8935DBBC}" sibTransId="{7C3F687E-B182-44CE-A285-30E43E2DE31D}"/>
    <dgm:cxn modelId="{D9052554-AF96-406E-B474-C9525464AE35}" type="presOf" srcId="{E06A477A-B9F8-4743-82CA-B7879CC1943E}" destId="{CF3001A5-887B-47A9-B907-C998D45FE942}" srcOrd="0" destOrd="0" presId="urn:microsoft.com/office/officeart/2005/8/layout/hList3"/>
    <dgm:cxn modelId="{601BD86F-4F32-4E36-AF86-5BA00043573D}" srcId="{E06A477A-B9F8-4743-82CA-B7879CC1943E}" destId="{276A8023-0FFB-4925-84E0-2DBEA3B0D58E}" srcOrd="0" destOrd="0" parTransId="{083F4FC1-D199-4CA1-B3CA-23C046FAA270}" sibTransId="{211F94EE-A237-4CCD-B803-89DAEF7F7080}"/>
    <dgm:cxn modelId="{D6D274F9-D997-4774-9F01-FB9F0833DE9C}" srcId="{015BD0EC-9989-457E-A4D7-E0CE47010340}" destId="{E06A477A-B9F8-4743-82CA-B7879CC1943E}" srcOrd="0" destOrd="0" parTransId="{6E7521D4-5D84-4CC5-AE15-B25F99B4333F}" sibTransId="{DD7A75B6-7948-4957-A43D-02A372FE0DA5}"/>
    <dgm:cxn modelId="{59E8903B-C50A-423D-A608-9CDECD03A6D5}" type="presOf" srcId="{015BD0EC-9989-457E-A4D7-E0CE47010340}" destId="{40ED8D49-588C-43C9-AD4C-5805A2ED5410}" srcOrd="0" destOrd="0" presId="urn:microsoft.com/office/officeart/2005/8/layout/hList3"/>
    <dgm:cxn modelId="{16D48D39-FEE1-455F-A806-479A12D54D9F}" type="presOf" srcId="{276A8023-0FFB-4925-84E0-2DBEA3B0D58E}" destId="{DD48E9FA-C038-45EF-AC17-2B41B1535552}" srcOrd="0" destOrd="0" presId="urn:microsoft.com/office/officeart/2005/8/layout/hList3"/>
    <dgm:cxn modelId="{F7FD5B73-F7DA-4D13-B914-BC29CD4D0F4E}" type="presOf" srcId="{B9E95980-5569-4326-8221-3E5BCEB62BFC}" destId="{5E63839B-3469-4A2C-8599-DF1CC16DFA2D}" srcOrd="0" destOrd="0" presId="urn:microsoft.com/office/officeart/2005/8/layout/hList3"/>
    <dgm:cxn modelId="{0388A7A4-7126-40F0-A16B-25E19E57CE9B}" type="presParOf" srcId="{40ED8D49-588C-43C9-AD4C-5805A2ED5410}" destId="{CF3001A5-887B-47A9-B907-C998D45FE942}" srcOrd="0" destOrd="0" presId="urn:microsoft.com/office/officeart/2005/8/layout/hList3"/>
    <dgm:cxn modelId="{08220C9E-A110-4A3C-8793-1627E22D9E81}" type="presParOf" srcId="{40ED8D49-588C-43C9-AD4C-5805A2ED5410}" destId="{3D1B8A2D-E7A8-4400-A784-E3F3EDDC8E50}" srcOrd="1" destOrd="0" presId="urn:microsoft.com/office/officeart/2005/8/layout/hList3"/>
    <dgm:cxn modelId="{1710CACA-5F72-4630-B6DA-FCE6D9D2A7F0}" type="presParOf" srcId="{3D1B8A2D-E7A8-4400-A784-E3F3EDDC8E50}" destId="{DD48E9FA-C038-45EF-AC17-2B41B1535552}" srcOrd="0" destOrd="0" presId="urn:microsoft.com/office/officeart/2005/8/layout/hList3"/>
    <dgm:cxn modelId="{C163D07D-DEE7-4A2F-8573-03B8F001AF52}" type="presParOf" srcId="{3D1B8A2D-E7A8-4400-A784-E3F3EDDC8E50}" destId="{5E63839B-3469-4A2C-8599-DF1CC16DFA2D}" srcOrd="1" destOrd="0" presId="urn:microsoft.com/office/officeart/2005/8/layout/hList3"/>
    <dgm:cxn modelId="{FCBE4C28-CFA9-46F8-BD97-9B3FD7117573}" type="presParOf" srcId="{3D1B8A2D-E7A8-4400-A784-E3F3EDDC8E50}" destId="{4C730A46-8A61-43AF-9FD7-0DC241B15A92}" srcOrd="2" destOrd="0" presId="urn:microsoft.com/office/officeart/2005/8/layout/hList3"/>
    <dgm:cxn modelId="{98265050-AABA-450F-95BB-EDCCD0E0A4B2}" type="presParOf" srcId="{40ED8D49-588C-43C9-AD4C-5805A2ED5410}" destId="{162D5AC1-A083-4FED-AFF2-0785684B59AB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BECB4E-61D9-4F1A-A2C8-223780EA2881}" type="doc">
      <dgm:prSet loTypeId="urn:microsoft.com/office/officeart/2005/8/layout/h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C34169C-C734-49D6-A3A2-9AD2071DF827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КАЧЕСТВА НАПРАВЛЕННОСТИ:</a:t>
          </a:r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D31ABD-73BB-4E87-924C-CCBD911329D9}" type="parTrans" cxnId="{8CFE92B2-422C-4C86-A56F-96990C372306}">
      <dgm:prSet/>
      <dgm:spPr/>
      <dgm:t>
        <a:bodyPr/>
        <a:lstStyle/>
        <a:p>
          <a:endParaRPr lang="ru-RU"/>
        </a:p>
      </dgm:t>
    </dgm:pt>
    <dgm:pt modelId="{CD49B9BC-B365-46DC-9075-13C012B259EB}" type="sibTrans" cxnId="{8CFE92B2-422C-4C86-A56F-96990C372306}">
      <dgm:prSet/>
      <dgm:spPr/>
      <dgm:t>
        <a:bodyPr/>
        <a:lstStyle/>
        <a:p>
          <a:endParaRPr lang="ru-RU"/>
        </a:p>
      </dgm:t>
    </dgm:pt>
    <dgm:pt modelId="{40DDF9B8-D6DE-4F99-BD99-22618F0022D2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rgbClr val="002060"/>
              </a:solidFill>
            </a:rPr>
            <a:t>уровень</a:t>
          </a:r>
          <a:r>
            <a:rPr lang="ru-RU" sz="1800" i="0" dirty="0" smtClean="0">
              <a:solidFill>
                <a:srgbClr val="002060"/>
              </a:solidFill>
            </a:rPr>
            <a:t> духовной и </a:t>
          </a:r>
          <a:r>
            <a:rPr lang="ru-RU" sz="1800" i="0" dirty="0" err="1" smtClean="0">
              <a:solidFill>
                <a:srgbClr val="002060"/>
              </a:solidFill>
            </a:rPr>
            <a:t>интеллектуаль-ной</a:t>
          </a:r>
          <a:r>
            <a:rPr lang="ru-RU" sz="1800" i="0" dirty="0" smtClean="0">
              <a:solidFill>
                <a:srgbClr val="002060"/>
              </a:solidFill>
            </a:rPr>
            <a:t> зрелости; </a:t>
          </a:r>
          <a:endParaRPr lang="ru-RU" sz="1800" i="0" dirty="0">
            <a:solidFill>
              <a:srgbClr val="002060"/>
            </a:solidFill>
          </a:endParaRPr>
        </a:p>
      </dgm:t>
    </dgm:pt>
    <dgm:pt modelId="{4004793D-57BD-4841-8A59-B5B04BDB3885}" type="parTrans" cxnId="{5C3BFA4A-5E59-432A-A118-647E798B2D9D}">
      <dgm:prSet/>
      <dgm:spPr/>
      <dgm:t>
        <a:bodyPr/>
        <a:lstStyle/>
        <a:p>
          <a:endParaRPr lang="ru-RU"/>
        </a:p>
      </dgm:t>
    </dgm:pt>
    <dgm:pt modelId="{24FB5710-F036-4DE6-AA81-7E98327274ED}" type="sibTrans" cxnId="{5C3BFA4A-5E59-432A-A118-647E798B2D9D}">
      <dgm:prSet/>
      <dgm:spPr/>
      <dgm:t>
        <a:bodyPr/>
        <a:lstStyle/>
        <a:p>
          <a:endParaRPr lang="ru-RU"/>
        </a:p>
      </dgm:t>
    </dgm:pt>
    <dgm:pt modelId="{B84D962E-6B19-42B6-B305-4C035DA5EB98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ФОРМЫ НАПРАВЛЕННОСТИ:</a:t>
          </a:r>
          <a:endParaRPr lang="ru-RU" sz="2000" dirty="0"/>
        </a:p>
      </dgm:t>
    </dgm:pt>
    <dgm:pt modelId="{64456A16-9A1D-413B-993A-17CC436AC0DC}" type="parTrans" cxnId="{BBAB55F9-E1DC-40C1-B64D-4BF7D5FECB66}">
      <dgm:prSet/>
      <dgm:spPr/>
      <dgm:t>
        <a:bodyPr/>
        <a:lstStyle/>
        <a:p>
          <a:endParaRPr lang="ru-RU"/>
        </a:p>
      </dgm:t>
    </dgm:pt>
    <dgm:pt modelId="{F4617796-1372-497B-91FA-F428820CC561}" type="sibTrans" cxnId="{BBAB55F9-E1DC-40C1-B64D-4BF7D5FECB66}">
      <dgm:prSet/>
      <dgm:spPr/>
      <dgm:t>
        <a:bodyPr/>
        <a:lstStyle/>
        <a:p>
          <a:endParaRPr lang="ru-RU"/>
        </a:p>
      </dgm:t>
    </dgm:pt>
    <dgm:pt modelId="{B4AB8A11-F07E-477B-AB7A-14249C1163C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мировоззрение;</a:t>
          </a:r>
          <a:endParaRPr lang="ru-RU" sz="1800" b="1" dirty="0">
            <a:solidFill>
              <a:srgbClr val="002060"/>
            </a:solidFill>
          </a:endParaRPr>
        </a:p>
      </dgm:t>
    </dgm:pt>
    <dgm:pt modelId="{6C910186-4888-4A80-A0E6-10F3C28F2821}" type="parTrans" cxnId="{40BA37C3-9CB8-4681-A461-14489CE95F21}">
      <dgm:prSet/>
      <dgm:spPr/>
      <dgm:t>
        <a:bodyPr/>
        <a:lstStyle/>
        <a:p>
          <a:endParaRPr lang="ru-RU"/>
        </a:p>
      </dgm:t>
    </dgm:pt>
    <dgm:pt modelId="{53F942D1-4A67-4F02-8065-097DFA483980}" type="sibTrans" cxnId="{40BA37C3-9CB8-4681-A461-14489CE95F21}">
      <dgm:prSet/>
      <dgm:spPr/>
      <dgm:t>
        <a:bodyPr/>
        <a:lstStyle/>
        <a:p>
          <a:endParaRPr lang="ru-RU"/>
        </a:p>
      </dgm:t>
    </dgm:pt>
    <dgm:pt modelId="{AA6AF9CE-1F38-490F-BB99-86F33688E864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rgbClr val="002060"/>
              </a:solidFill>
            </a:rPr>
            <a:t>широта</a:t>
          </a:r>
          <a:r>
            <a:rPr lang="ru-RU" sz="1800" i="0" dirty="0" smtClean="0">
              <a:solidFill>
                <a:srgbClr val="002060"/>
              </a:solidFill>
            </a:rPr>
            <a:t> направленности, ее </a:t>
          </a:r>
          <a:r>
            <a:rPr lang="ru-RU" sz="1800" i="0" dirty="0" err="1" smtClean="0">
              <a:solidFill>
                <a:srgbClr val="002060"/>
              </a:solidFill>
            </a:rPr>
            <a:t>творчес-кий</a:t>
          </a:r>
          <a:r>
            <a:rPr lang="ru-RU" sz="1800" i="0" dirty="0" smtClean="0">
              <a:solidFill>
                <a:srgbClr val="002060"/>
              </a:solidFill>
            </a:rPr>
            <a:t> диапазон;</a:t>
          </a:r>
          <a:endParaRPr lang="ru-RU" sz="1800" i="0" dirty="0">
            <a:solidFill>
              <a:srgbClr val="002060"/>
            </a:solidFill>
          </a:endParaRPr>
        </a:p>
      </dgm:t>
    </dgm:pt>
    <dgm:pt modelId="{28333E1B-8411-48CF-9404-F6788F421463}" type="parTrans" cxnId="{9B1E5659-84D3-4817-9261-75263707365A}">
      <dgm:prSet/>
      <dgm:spPr/>
    </dgm:pt>
    <dgm:pt modelId="{30B4B98E-9473-400D-85C7-C2463B3F86AB}" type="sibTrans" cxnId="{9B1E5659-84D3-4817-9261-75263707365A}">
      <dgm:prSet/>
      <dgm:spPr/>
    </dgm:pt>
    <dgm:pt modelId="{9E656534-9135-46F6-A959-8A289EA3A41A}">
      <dgm:prSet phldrT="[Текст]" custT="1"/>
      <dgm:spPr/>
      <dgm:t>
        <a:bodyPr/>
        <a:lstStyle/>
        <a:p>
          <a:r>
            <a:rPr lang="ru-RU" sz="1800" i="0" dirty="0" smtClean="0">
              <a:solidFill>
                <a:srgbClr val="002060"/>
              </a:solidFill>
            </a:rPr>
            <a:t> </a:t>
          </a:r>
          <a:r>
            <a:rPr lang="ru-RU" sz="1800" b="1" i="0" dirty="0" smtClean="0">
              <a:solidFill>
                <a:srgbClr val="002060"/>
              </a:solidFill>
            </a:rPr>
            <a:t>интенсивность</a:t>
          </a:r>
          <a:r>
            <a:rPr lang="ru-RU" sz="1800" i="0" dirty="0" smtClean="0">
              <a:solidFill>
                <a:srgbClr val="002060"/>
              </a:solidFill>
            </a:rPr>
            <a:t>, которая колеблется от случайных влечений, осознанных желаний и активных стремлений до полной убежденности; </a:t>
          </a:r>
          <a:endParaRPr lang="ru-RU" sz="1800" i="0" dirty="0">
            <a:solidFill>
              <a:srgbClr val="002060"/>
            </a:solidFill>
          </a:endParaRPr>
        </a:p>
      </dgm:t>
    </dgm:pt>
    <dgm:pt modelId="{CD0D020A-9016-43ED-B1AD-FADA8CAF5C29}" type="parTrans" cxnId="{4923DBF1-1EC7-4E9C-986E-32219C7D5F06}">
      <dgm:prSet/>
      <dgm:spPr/>
    </dgm:pt>
    <dgm:pt modelId="{3D5A84A5-829B-454C-B5F4-4E90FBD97F00}" type="sibTrans" cxnId="{4923DBF1-1EC7-4E9C-986E-32219C7D5F06}">
      <dgm:prSet/>
      <dgm:spPr/>
    </dgm:pt>
    <dgm:pt modelId="{16A43398-62DE-450F-906F-5BA495403344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rgbClr val="002060"/>
              </a:solidFill>
            </a:rPr>
            <a:t>устойчивость</a:t>
          </a:r>
          <a:r>
            <a:rPr lang="ru-RU" sz="1800" i="0" dirty="0" smtClean="0">
              <a:solidFill>
                <a:srgbClr val="002060"/>
              </a:solidFill>
            </a:rPr>
            <a:t>; </a:t>
          </a:r>
          <a:endParaRPr lang="ru-RU" sz="1800" i="0" dirty="0">
            <a:solidFill>
              <a:srgbClr val="002060"/>
            </a:solidFill>
          </a:endParaRPr>
        </a:p>
      </dgm:t>
    </dgm:pt>
    <dgm:pt modelId="{8E1C2A22-9146-47C7-AC7C-71E02EC2A4F4}" type="parTrans" cxnId="{82BD789B-FE81-4037-B937-7ED664774305}">
      <dgm:prSet/>
      <dgm:spPr/>
    </dgm:pt>
    <dgm:pt modelId="{ED832A79-5ED8-4884-BE8A-45C7E1A4C206}" type="sibTrans" cxnId="{82BD789B-FE81-4037-B937-7ED664774305}">
      <dgm:prSet/>
      <dgm:spPr/>
    </dgm:pt>
    <dgm:pt modelId="{9B56FB80-4652-41FF-BED7-3BBD1F9E9B64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rgbClr val="002060"/>
              </a:solidFill>
            </a:rPr>
            <a:t>действенность</a:t>
          </a:r>
          <a:r>
            <a:rPr lang="ru-RU" sz="1800" i="0" dirty="0" smtClean="0">
              <a:solidFill>
                <a:srgbClr val="002060"/>
              </a:solidFill>
            </a:rPr>
            <a:t>. </a:t>
          </a:r>
          <a:endParaRPr lang="ru-RU" sz="1800" i="0" dirty="0">
            <a:solidFill>
              <a:srgbClr val="002060"/>
            </a:solidFill>
          </a:endParaRPr>
        </a:p>
      </dgm:t>
    </dgm:pt>
    <dgm:pt modelId="{186D042B-22B6-49E7-8F81-89658E574282}" type="parTrans" cxnId="{873892BD-0CA6-4505-9047-A7845361E73B}">
      <dgm:prSet/>
      <dgm:spPr/>
    </dgm:pt>
    <dgm:pt modelId="{05A20FB2-B287-4F63-8FC9-BAEFA646FBC6}" type="sibTrans" cxnId="{873892BD-0CA6-4505-9047-A7845361E73B}">
      <dgm:prSet/>
      <dgm:spPr/>
    </dgm:pt>
    <dgm:pt modelId="{CBEC1731-F12B-4581-A91F-568FDE3E982E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убеждение;</a:t>
          </a:r>
          <a:endParaRPr lang="ru-RU" sz="1800" b="1" dirty="0">
            <a:solidFill>
              <a:srgbClr val="002060"/>
            </a:solidFill>
          </a:endParaRPr>
        </a:p>
      </dgm:t>
    </dgm:pt>
    <dgm:pt modelId="{6EDA6959-D80B-4992-B6D9-C461007883F8}" type="parTrans" cxnId="{A53D239D-47CC-4A88-A876-C4A6C7A2777D}">
      <dgm:prSet/>
      <dgm:spPr/>
    </dgm:pt>
    <dgm:pt modelId="{40C52A43-3677-45CA-B35A-52B603A0ECF0}" type="sibTrans" cxnId="{A53D239D-47CC-4A88-A876-C4A6C7A2777D}">
      <dgm:prSet/>
      <dgm:spPr/>
    </dgm:pt>
    <dgm:pt modelId="{80B7C289-A493-4F21-86A4-CE9BD4FAB01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идеал;</a:t>
          </a:r>
          <a:endParaRPr lang="ru-RU" sz="1800" b="1" dirty="0">
            <a:solidFill>
              <a:srgbClr val="002060"/>
            </a:solidFill>
          </a:endParaRPr>
        </a:p>
      </dgm:t>
    </dgm:pt>
    <dgm:pt modelId="{FB0EF5BA-1C13-43AE-9B47-8CC96091C0D5}" type="parTrans" cxnId="{30C3A8D2-43A2-4887-A5DC-4B4556E3AEB2}">
      <dgm:prSet/>
      <dgm:spPr/>
    </dgm:pt>
    <dgm:pt modelId="{EA1EDBB4-A71A-4218-A6A0-655F64E47D05}" type="sibTrans" cxnId="{30C3A8D2-43A2-4887-A5DC-4B4556E3AEB2}">
      <dgm:prSet/>
      <dgm:spPr/>
    </dgm:pt>
    <dgm:pt modelId="{F926E406-B552-4376-8F70-F8CF2A096FF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интересы;</a:t>
          </a:r>
          <a:endParaRPr lang="ru-RU" sz="1800" b="1" dirty="0">
            <a:solidFill>
              <a:srgbClr val="002060"/>
            </a:solidFill>
          </a:endParaRPr>
        </a:p>
      </dgm:t>
    </dgm:pt>
    <dgm:pt modelId="{844EB6AB-137F-47E5-BAC1-F4D88EE6C567}" type="parTrans" cxnId="{4A23C70A-5F9D-4E13-973D-5A678F49DBD4}">
      <dgm:prSet/>
      <dgm:spPr/>
    </dgm:pt>
    <dgm:pt modelId="{7D7D22ED-B3F5-49A1-9274-6064C4B957D6}" type="sibTrans" cxnId="{4A23C70A-5F9D-4E13-973D-5A678F49DBD4}">
      <dgm:prSet/>
      <dgm:spPr/>
    </dgm:pt>
    <dgm:pt modelId="{F8D0697F-E971-48C0-83B6-7E5A7B132F0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склонности;</a:t>
          </a:r>
          <a:endParaRPr lang="ru-RU" sz="1800" b="1" dirty="0">
            <a:solidFill>
              <a:srgbClr val="002060"/>
            </a:solidFill>
          </a:endParaRPr>
        </a:p>
      </dgm:t>
    </dgm:pt>
    <dgm:pt modelId="{E7CAF87A-C5F3-4B5E-A262-C4D5D6EB4F7E}" type="parTrans" cxnId="{C4C611B4-7CA6-4123-B737-12980046EC78}">
      <dgm:prSet/>
      <dgm:spPr/>
    </dgm:pt>
    <dgm:pt modelId="{978FCD90-76FA-46D0-899E-1FA77496410B}" type="sibTrans" cxnId="{C4C611B4-7CA6-4123-B737-12980046EC78}">
      <dgm:prSet/>
      <dgm:spPr/>
    </dgm:pt>
    <dgm:pt modelId="{E5071BBC-7FAA-45C3-9457-F1079BCF800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желания; </a:t>
          </a:r>
          <a:endParaRPr lang="ru-RU" sz="1800" b="1" dirty="0">
            <a:solidFill>
              <a:srgbClr val="002060"/>
            </a:solidFill>
          </a:endParaRPr>
        </a:p>
      </dgm:t>
    </dgm:pt>
    <dgm:pt modelId="{ADAE3F5D-15FC-4D72-97AF-3D6109E66C3A}" type="parTrans" cxnId="{8AF1208C-20C5-4BD8-9D91-21F65426BCE3}">
      <dgm:prSet/>
      <dgm:spPr/>
    </dgm:pt>
    <dgm:pt modelId="{77E5006C-19E6-4D9A-9B97-86408FC4CAC0}" type="sibTrans" cxnId="{8AF1208C-20C5-4BD8-9D91-21F65426BCE3}">
      <dgm:prSet/>
      <dgm:spPr/>
    </dgm:pt>
    <dgm:pt modelId="{B6BC73E6-1837-4D84-BD09-CD44D052A59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влечения.</a:t>
          </a:r>
          <a:endParaRPr lang="ru-RU" sz="1800" b="1" dirty="0">
            <a:solidFill>
              <a:srgbClr val="002060"/>
            </a:solidFill>
          </a:endParaRPr>
        </a:p>
      </dgm:t>
    </dgm:pt>
    <dgm:pt modelId="{D35DDD63-765D-4866-B900-786307289F12}" type="parTrans" cxnId="{33603F8F-D637-4F0C-930F-EF4C30F4BFC7}">
      <dgm:prSet/>
      <dgm:spPr/>
    </dgm:pt>
    <dgm:pt modelId="{D840AEDB-5067-4D03-A736-9F841586539E}" type="sibTrans" cxnId="{33603F8F-D637-4F0C-930F-EF4C30F4BFC7}">
      <dgm:prSet/>
      <dgm:spPr/>
    </dgm:pt>
    <dgm:pt modelId="{C0C5B835-3BD8-4851-818B-077E26D4BD37}" type="pres">
      <dgm:prSet presAssocID="{EEBECB4E-61D9-4F1A-A2C8-223780EA288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215A20-E669-40A9-A018-2FC94DCCF4E0}" type="pres">
      <dgm:prSet presAssocID="{FC34169C-C734-49D6-A3A2-9AD2071DF827}" presName="composite" presStyleCnt="0"/>
      <dgm:spPr/>
    </dgm:pt>
    <dgm:pt modelId="{E759E02F-F72E-4532-A627-52D20C6FCBEC}" type="pres">
      <dgm:prSet presAssocID="{FC34169C-C734-49D6-A3A2-9AD2071DF827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DB513-850F-4A52-832A-6957CF16FCB6}" type="pres">
      <dgm:prSet presAssocID="{FC34169C-C734-49D6-A3A2-9AD2071DF827}" presName="desTx" presStyleLbl="alignAccFollowNode1" presStyleIdx="0" presStyleCnt="2" custScaleY="122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C320-3E25-42A0-88D7-EE5F5D79D033}" type="pres">
      <dgm:prSet presAssocID="{CD49B9BC-B365-46DC-9075-13C012B259EB}" presName="space" presStyleCnt="0"/>
      <dgm:spPr/>
    </dgm:pt>
    <dgm:pt modelId="{B51DA2D4-9386-4A40-93A4-3FF4F30FD22F}" type="pres">
      <dgm:prSet presAssocID="{B84D962E-6B19-42B6-B305-4C035DA5EB98}" presName="composite" presStyleCnt="0"/>
      <dgm:spPr/>
    </dgm:pt>
    <dgm:pt modelId="{91FC8157-B4B7-48A6-B4F9-199C1A926549}" type="pres">
      <dgm:prSet presAssocID="{B84D962E-6B19-42B6-B305-4C035DA5EB9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6D71-EAA6-4519-A8C4-BCA0D5B7C6F2}" type="pres">
      <dgm:prSet presAssocID="{B84D962E-6B19-42B6-B305-4C035DA5EB98}" presName="desTx" presStyleLbl="alignAccFollowNode1" presStyleIdx="1" presStyleCnt="2" custScaleY="122139" custLinFactNeighborX="1093" custLinFactNeighborY="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124C1C-6743-41A7-9F90-2779259A77F6}" type="presOf" srcId="{B6BC73E6-1837-4D84-BD09-CD44D052A590}" destId="{914A6D71-EAA6-4519-A8C4-BCA0D5B7C6F2}" srcOrd="0" destOrd="6" presId="urn:microsoft.com/office/officeart/2005/8/layout/hList1"/>
    <dgm:cxn modelId="{4A23C70A-5F9D-4E13-973D-5A678F49DBD4}" srcId="{B84D962E-6B19-42B6-B305-4C035DA5EB98}" destId="{F926E406-B552-4376-8F70-F8CF2A096FF0}" srcOrd="3" destOrd="0" parTransId="{844EB6AB-137F-47E5-BAC1-F4D88EE6C567}" sibTransId="{7D7D22ED-B3F5-49A1-9274-6064C4B957D6}"/>
    <dgm:cxn modelId="{A85923CA-8D44-4B1F-A34B-16BDFB6D0890}" type="presOf" srcId="{80B7C289-A493-4F21-86A4-CE9BD4FAB01F}" destId="{914A6D71-EAA6-4519-A8C4-BCA0D5B7C6F2}" srcOrd="0" destOrd="2" presId="urn:microsoft.com/office/officeart/2005/8/layout/hList1"/>
    <dgm:cxn modelId="{8CFE92B2-422C-4C86-A56F-96990C372306}" srcId="{EEBECB4E-61D9-4F1A-A2C8-223780EA2881}" destId="{FC34169C-C734-49D6-A3A2-9AD2071DF827}" srcOrd="0" destOrd="0" parTransId="{78D31ABD-73BB-4E87-924C-CCBD911329D9}" sibTransId="{CD49B9BC-B365-46DC-9075-13C012B259EB}"/>
    <dgm:cxn modelId="{75E61280-291A-4194-8AE9-13A5EDFAA257}" type="presOf" srcId="{EEBECB4E-61D9-4F1A-A2C8-223780EA2881}" destId="{C0C5B835-3BD8-4851-818B-077E26D4BD37}" srcOrd="0" destOrd="0" presId="urn:microsoft.com/office/officeart/2005/8/layout/hList1"/>
    <dgm:cxn modelId="{4923DBF1-1EC7-4E9C-986E-32219C7D5F06}" srcId="{FC34169C-C734-49D6-A3A2-9AD2071DF827}" destId="{9E656534-9135-46F6-A959-8A289EA3A41A}" srcOrd="2" destOrd="0" parTransId="{CD0D020A-9016-43ED-B1AD-FADA8CAF5C29}" sibTransId="{3D5A84A5-829B-454C-B5F4-4E90FBD97F00}"/>
    <dgm:cxn modelId="{234DC215-7362-4892-9BF9-E958C249930D}" type="presOf" srcId="{AA6AF9CE-1F38-490F-BB99-86F33688E864}" destId="{3CDDB513-850F-4A52-832A-6957CF16FCB6}" srcOrd="0" destOrd="1" presId="urn:microsoft.com/office/officeart/2005/8/layout/hList1"/>
    <dgm:cxn modelId="{49B45395-AD4D-43A4-8021-8C7CFC729C08}" type="presOf" srcId="{F8D0697F-E971-48C0-83B6-7E5A7B132F0C}" destId="{914A6D71-EAA6-4519-A8C4-BCA0D5B7C6F2}" srcOrd="0" destOrd="4" presId="urn:microsoft.com/office/officeart/2005/8/layout/hList1"/>
    <dgm:cxn modelId="{30C3A8D2-43A2-4887-A5DC-4B4556E3AEB2}" srcId="{B84D962E-6B19-42B6-B305-4C035DA5EB98}" destId="{80B7C289-A493-4F21-86A4-CE9BD4FAB01F}" srcOrd="2" destOrd="0" parTransId="{FB0EF5BA-1C13-43AE-9B47-8CC96091C0D5}" sibTransId="{EA1EDBB4-A71A-4218-A6A0-655F64E47D05}"/>
    <dgm:cxn modelId="{2C2D5053-D6CA-4F1E-A7A4-AFFA4BB6F973}" type="presOf" srcId="{CBEC1731-F12B-4581-A91F-568FDE3E982E}" destId="{914A6D71-EAA6-4519-A8C4-BCA0D5B7C6F2}" srcOrd="0" destOrd="1" presId="urn:microsoft.com/office/officeart/2005/8/layout/hList1"/>
    <dgm:cxn modelId="{FFB4A16E-52B9-4C29-A7C2-6BC8A6D96259}" type="presOf" srcId="{E5071BBC-7FAA-45C3-9457-F1079BCF8004}" destId="{914A6D71-EAA6-4519-A8C4-BCA0D5B7C6F2}" srcOrd="0" destOrd="5" presId="urn:microsoft.com/office/officeart/2005/8/layout/hList1"/>
    <dgm:cxn modelId="{873892BD-0CA6-4505-9047-A7845361E73B}" srcId="{FC34169C-C734-49D6-A3A2-9AD2071DF827}" destId="{9B56FB80-4652-41FF-BED7-3BBD1F9E9B64}" srcOrd="4" destOrd="0" parTransId="{186D042B-22B6-49E7-8F81-89658E574282}" sibTransId="{05A20FB2-B287-4F63-8FC9-BAEFA646FBC6}"/>
    <dgm:cxn modelId="{A53D239D-47CC-4A88-A876-C4A6C7A2777D}" srcId="{B84D962E-6B19-42B6-B305-4C035DA5EB98}" destId="{CBEC1731-F12B-4581-A91F-568FDE3E982E}" srcOrd="1" destOrd="0" parTransId="{6EDA6959-D80B-4992-B6D9-C461007883F8}" sibTransId="{40C52A43-3677-45CA-B35A-52B603A0ECF0}"/>
    <dgm:cxn modelId="{BCF7E7DF-6F4C-4A02-B7DC-CCC39FEFEA73}" type="presOf" srcId="{9E656534-9135-46F6-A959-8A289EA3A41A}" destId="{3CDDB513-850F-4A52-832A-6957CF16FCB6}" srcOrd="0" destOrd="2" presId="urn:microsoft.com/office/officeart/2005/8/layout/hList1"/>
    <dgm:cxn modelId="{5C3BFA4A-5E59-432A-A118-647E798B2D9D}" srcId="{FC34169C-C734-49D6-A3A2-9AD2071DF827}" destId="{40DDF9B8-D6DE-4F99-BD99-22618F0022D2}" srcOrd="0" destOrd="0" parTransId="{4004793D-57BD-4841-8A59-B5B04BDB3885}" sibTransId="{24FB5710-F036-4DE6-AA81-7E98327274ED}"/>
    <dgm:cxn modelId="{68D16784-A998-4FFA-8E01-FC4849DE22AA}" type="presOf" srcId="{40DDF9B8-D6DE-4F99-BD99-22618F0022D2}" destId="{3CDDB513-850F-4A52-832A-6957CF16FCB6}" srcOrd="0" destOrd="0" presId="urn:microsoft.com/office/officeart/2005/8/layout/hList1"/>
    <dgm:cxn modelId="{7649C1E2-0A4E-46E3-A20C-B26890787E28}" type="presOf" srcId="{B4AB8A11-F07E-477B-AB7A-14249C1163C0}" destId="{914A6D71-EAA6-4519-A8C4-BCA0D5B7C6F2}" srcOrd="0" destOrd="0" presId="urn:microsoft.com/office/officeart/2005/8/layout/hList1"/>
    <dgm:cxn modelId="{1CA0D541-1F50-4B99-8111-6F9D769C8CA5}" type="presOf" srcId="{F926E406-B552-4376-8F70-F8CF2A096FF0}" destId="{914A6D71-EAA6-4519-A8C4-BCA0D5B7C6F2}" srcOrd="0" destOrd="3" presId="urn:microsoft.com/office/officeart/2005/8/layout/hList1"/>
    <dgm:cxn modelId="{0F32E101-6E68-404F-BADC-8A6B8263B0A9}" type="presOf" srcId="{16A43398-62DE-450F-906F-5BA495403344}" destId="{3CDDB513-850F-4A52-832A-6957CF16FCB6}" srcOrd="0" destOrd="3" presId="urn:microsoft.com/office/officeart/2005/8/layout/hList1"/>
    <dgm:cxn modelId="{82BD789B-FE81-4037-B937-7ED664774305}" srcId="{FC34169C-C734-49D6-A3A2-9AD2071DF827}" destId="{16A43398-62DE-450F-906F-5BA495403344}" srcOrd="3" destOrd="0" parTransId="{8E1C2A22-9146-47C7-AC7C-71E02EC2A4F4}" sibTransId="{ED832A79-5ED8-4884-BE8A-45C7E1A4C206}"/>
    <dgm:cxn modelId="{40BA37C3-9CB8-4681-A461-14489CE95F21}" srcId="{B84D962E-6B19-42B6-B305-4C035DA5EB98}" destId="{B4AB8A11-F07E-477B-AB7A-14249C1163C0}" srcOrd="0" destOrd="0" parTransId="{6C910186-4888-4A80-A0E6-10F3C28F2821}" sibTransId="{53F942D1-4A67-4F02-8065-097DFA483980}"/>
    <dgm:cxn modelId="{9B1E5659-84D3-4817-9261-75263707365A}" srcId="{FC34169C-C734-49D6-A3A2-9AD2071DF827}" destId="{AA6AF9CE-1F38-490F-BB99-86F33688E864}" srcOrd="1" destOrd="0" parTransId="{28333E1B-8411-48CF-9404-F6788F421463}" sibTransId="{30B4B98E-9473-400D-85C7-C2463B3F86AB}"/>
    <dgm:cxn modelId="{0308CDD3-3B88-41C4-A9E2-4DFB249D6D0B}" type="presOf" srcId="{9B56FB80-4652-41FF-BED7-3BBD1F9E9B64}" destId="{3CDDB513-850F-4A52-832A-6957CF16FCB6}" srcOrd="0" destOrd="4" presId="urn:microsoft.com/office/officeart/2005/8/layout/hList1"/>
    <dgm:cxn modelId="{EB8C8AA4-230C-4B87-A18E-23558524CB3E}" type="presOf" srcId="{B84D962E-6B19-42B6-B305-4C035DA5EB98}" destId="{91FC8157-B4B7-48A6-B4F9-199C1A926549}" srcOrd="0" destOrd="0" presId="urn:microsoft.com/office/officeart/2005/8/layout/hList1"/>
    <dgm:cxn modelId="{BBAB55F9-E1DC-40C1-B64D-4BF7D5FECB66}" srcId="{EEBECB4E-61D9-4F1A-A2C8-223780EA2881}" destId="{B84D962E-6B19-42B6-B305-4C035DA5EB98}" srcOrd="1" destOrd="0" parTransId="{64456A16-9A1D-413B-993A-17CC436AC0DC}" sibTransId="{F4617796-1372-497B-91FA-F428820CC561}"/>
    <dgm:cxn modelId="{8AF1208C-20C5-4BD8-9D91-21F65426BCE3}" srcId="{B84D962E-6B19-42B6-B305-4C035DA5EB98}" destId="{E5071BBC-7FAA-45C3-9457-F1079BCF8004}" srcOrd="5" destOrd="0" parTransId="{ADAE3F5D-15FC-4D72-97AF-3D6109E66C3A}" sibTransId="{77E5006C-19E6-4D9A-9B97-86408FC4CAC0}"/>
    <dgm:cxn modelId="{33603F8F-D637-4F0C-930F-EF4C30F4BFC7}" srcId="{B84D962E-6B19-42B6-B305-4C035DA5EB98}" destId="{B6BC73E6-1837-4D84-BD09-CD44D052A590}" srcOrd="6" destOrd="0" parTransId="{D35DDD63-765D-4866-B900-786307289F12}" sibTransId="{D840AEDB-5067-4D03-A736-9F841586539E}"/>
    <dgm:cxn modelId="{7C77DBC7-84EC-4814-956E-D3E4448D8AFA}" type="presOf" srcId="{FC34169C-C734-49D6-A3A2-9AD2071DF827}" destId="{E759E02F-F72E-4532-A627-52D20C6FCBEC}" srcOrd="0" destOrd="0" presId="urn:microsoft.com/office/officeart/2005/8/layout/hList1"/>
    <dgm:cxn modelId="{C4C611B4-7CA6-4123-B737-12980046EC78}" srcId="{B84D962E-6B19-42B6-B305-4C035DA5EB98}" destId="{F8D0697F-E971-48C0-83B6-7E5A7B132F0C}" srcOrd="4" destOrd="0" parTransId="{E7CAF87A-C5F3-4B5E-A262-C4D5D6EB4F7E}" sibTransId="{978FCD90-76FA-46D0-899E-1FA77496410B}"/>
    <dgm:cxn modelId="{0293BEA0-A328-4267-A2D6-A6643195E64A}" type="presParOf" srcId="{C0C5B835-3BD8-4851-818B-077E26D4BD37}" destId="{26215A20-E669-40A9-A018-2FC94DCCF4E0}" srcOrd="0" destOrd="0" presId="urn:microsoft.com/office/officeart/2005/8/layout/hList1"/>
    <dgm:cxn modelId="{DC14FAAA-FAF7-4D91-ADA3-340632D0EFF3}" type="presParOf" srcId="{26215A20-E669-40A9-A018-2FC94DCCF4E0}" destId="{E759E02F-F72E-4532-A627-52D20C6FCBEC}" srcOrd="0" destOrd="0" presId="urn:microsoft.com/office/officeart/2005/8/layout/hList1"/>
    <dgm:cxn modelId="{8AC35E17-9F06-4B72-9700-11DCC4BEEA91}" type="presParOf" srcId="{26215A20-E669-40A9-A018-2FC94DCCF4E0}" destId="{3CDDB513-850F-4A52-832A-6957CF16FCB6}" srcOrd="1" destOrd="0" presId="urn:microsoft.com/office/officeart/2005/8/layout/hList1"/>
    <dgm:cxn modelId="{40683DEE-CE66-47FB-A027-7951E3759239}" type="presParOf" srcId="{C0C5B835-3BD8-4851-818B-077E26D4BD37}" destId="{2F96C320-3E25-42A0-88D7-EE5F5D79D033}" srcOrd="1" destOrd="0" presId="urn:microsoft.com/office/officeart/2005/8/layout/hList1"/>
    <dgm:cxn modelId="{F1B89619-2ABF-4D82-9AF6-A96C5F89015E}" type="presParOf" srcId="{C0C5B835-3BD8-4851-818B-077E26D4BD37}" destId="{B51DA2D4-9386-4A40-93A4-3FF4F30FD22F}" srcOrd="2" destOrd="0" presId="urn:microsoft.com/office/officeart/2005/8/layout/hList1"/>
    <dgm:cxn modelId="{B4FF73A0-D4E7-4D89-BF27-E71C5547489F}" type="presParOf" srcId="{B51DA2D4-9386-4A40-93A4-3FF4F30FD22F}" destId="{91FC8157-B4B7-48A6-B4F9-199C1A926549}" srcOrd="0" destOrd="0" presId="urn:microsoft.com/office/officeart/2005/8/layout/hList1"/>
    <dgm:cxn modelId="{D67953AE-0DEE-407F-9F30-58C0EA03549E}" type="presParOf" srcId="{B51DA2D4-9386-4A40-93A4-3FF4F30FD22F}" destId="{914A6D71-EAA6-4519-A8C4-BCA0D5B7C6F2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BECB4E-61D9-4F1A-A2C8-223780EA2881}" type="doc">
      <dgm:prSet loTypeId="urn:microsoft.com/office/officeart/2005/8/layout/h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C34169C-C734-49D6-A3A2-9AD2071DF827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ФУНКЦИИ МОТИВОВ:</a:t>
          </a:r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D31ABD-73BB-4E87-924C-CCBD911329D9}" type="parTrans" cxnId="{8CFE92B2-422C-4C86-A56F-96990C372306}">
      <dgm:prSet/>
      <dgm:spPr/>
      <dgm:t>
        <a:bodyPr/>
        <a:lstStyle/>
        <a:p>
          <a:endParaRPr lang="ru-RU"/>
        </a:p>
      </dgm:t>
    </dgm:pt>
    <dgm:pt modelId="{CD49B9BC-B365-46DC-9075-13C012B259EB}" type="sibTrans" cxnId="{8CFE92B2-422C-4C86-A56F-96990C372306}">
      <dgm:prSet/>
      <dgm:spPr/>
      <dgm:t>
        <a:bodyPr/>
        <a:lstStyle/>
        <a:p>
          <a:endParaRPr lang="ru-RU"/>
        </a:p>
      </dgm:t>
    </dgm:pt>
    <dgm:pt modelId="{40DDF9B8-D6DE-4F99-BD99-22618F0022D2}">
      <dgm:prSet phldrT="[Текст]" custT="1"/>
      <dgm:spPr/>
      <dgm:t>
        <a:bodyPr/>
        <a:lstStyle/>
        <a:p>
          <a:pPr algn="just"/>
          <a:r>
            <a:rPr lang="ru-RU" sz="1800" b="1" i="0" dirty="0" smtClean="0">
              <a:solidFill>
                <a:srgbClr val="002060"/>
              </a:solidFill>
            </a:rPr>
            <a:t>побуждающая</a:t>
          </a:r>
          <a:r>
            <a:rPr lang="ru-RU" sz="1800" i="0" dirty="0" smtClean="0">
              <a:solidFill>
                <a:srgbClr val="002060"/>
              </a:solidFill>
            </a:rPr>
            <a:t> вызывает и </a:t>
          </a:r>
          <a:r>
            <a:rPr lang="ru-RU" sz="1800" i="0" dirty="0" err="1" smtClean="0">
              <a:solidFill>
                <a:srgbClr val="002060"/>
              </a:solidFill>
            </a:rPr>
            <a:t>обуслав-ливает</a:t>
          </a:r>
          <a:r>
            <a:rPr lang="ru-RU" sz="1800" i="0" dirty="0" smtClean="0">
              <a:solidFill>
                <a:srgbClr val="002060"/>
              </a:solidFill>
            </a:rPr>
            <a:t> активность человека, его </a:t>
          </a:r>
          <a:r>
            <a:rPr lang="ru-RU" sz="1800" i="0" dirty="0" err="1" smtClean="0">
              <a:solidFill>
                <a:srgbClr val="002060"/>
              </a:solidFill>
            </a:rPr>
            <a:t>по-ведение</a:t>
          </a:r>
          <a:r>
            <a:rPr lang="ru-RU" sz="1800" i="0" dirty="0" smtClean="0">
              <a:solidFill>
                <a:srgbClr val="002060"/>
              </a:solidFill>
            </a:rPr>
            <a:t> и деятельность; </a:t>
          </a:r>
          <a:endParaRPr lang="ru-RU" sz="1800" i="0" dirty="0">
            <a:solidFill>
              <a:srgbClr val="002060"/>
            </a:solidFill>
          </a:endParaRPr>
        </a:p>
      </dgm:t>
    </dgm:pt>
    <dgm:pt modelId="{4004793D-57BD-4841-8A59-B5B04BDB3885}" type="parTrans" cxnId="{5C3BFA4A-5E59-432A-A118-647E798B2D9D}">
      <dgm:prSet/>
      <dgm:spPr/>
      <dgm:t>
        <a:bodyPr/>
        <a:lstStyle/>
        <a:p>
          <a:endParaRPr lang="ru-RU"/>
        </a:p>
      </dgm:t>
    </dgm:pt>
    <dgm:pt modelId="{24FB5710-F036-4DE6-AA81-7E98327274ED}" type="sibTrans" cxnId="{5C3BFA4A-5E59-432A-A118-647E798B2D9D}">
      <dgm:prSet/>
      <dgm:spPr/>
      <dgm:t>
        <a:bodyPr/>
        <a:lstStyle/>
        <a:p>
          <a:endParaRPr lang="ru-RU"/>
        </a:p>
      </dgm:t>
    </dgm:pt>
    <dgm:pt modelId="{B84D962E-6B19-42B6-B305-4C035DA5EB98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СВОЙСТВА МОТИВОВ:</a:t>
          </a:r>
          <a:endParaRPr lang="ru-RU" sz="2000" dirty="0"/>
        </a:p>
      </dgm:t>
    </dgm:pt>
    <dgm:pt modelId="{64456A16-9A1D-413B-993A-17CC436AC0DC}" type="parTrans" cxnId="{BBAB55F9-E1DC-40C1-B64D-4BF7D5FECB66}">
      <dgm:prSet/>
      <dgm:spPr/>
      <dgm:t>
        <a:bodyPr/>
        <a:lstStyle/>
        <a:p>
          <a:endParaRPr lang="ru-RU"/>
        </a:p>
      </dgm:t>
    </dgm:pt>
    <dgm:pt modelId="{F4617796-1372-497B-91FA-F428820CC561}" type="sibTrans" cxnId="{BBAB55F9-E1DC-40C1-B64D-4BF7D5FECB66}">
      <dgm:prSet/>
      <dgm:spPr/>
      <dgm:t>
        <a:bodyPr/>
        <a:lstStyle/>
        <a:p>
          <a:endParaRPr lang="ru-RU"/>
        </a:p>
      </dgm:t>
    </dgm:pt>
    <dgm:pt modelId="{B4AB8A11-F07E-477B-AB7A-14249C1163C0}">
      <dgm:prSet phldrT="[Текст]" custT="1"/>
      <dgm:spPr/>
      <dgm:t>
        <a:bodyPr/>
        <a:lstStyle/>
        <a:p>
          <a:pPr algn="just"/>
          <a:r>
            <a:rPr lang="ru-RU" sz="1800" b="1" i="0" dirty="0" smtClean="0">
              <a:solidFill>
                <a:srgbClr val="002060"/>
              </a:solidFill>
            </a:rPr>
            <a:t>сила</a:t>
          </a:r>
          <a:r>
            <a:rPr lang="ru-RU" sz="1800" i="0" dirty="0" smtClean="0">
              <a:solidFill>
                <a:srgbClr val="002060"/>
              </a:solidFill>
            </a:rPr>
            <a:t> (показатель непреодолимого стремления личности);</a:t>
          </a:r>
          <a:endParaRPr lang="ru-RU" sz="1800" b="1" i="0" dirty="0">
            <a:solidFill>
              <a:srgbClr val="002060"/>
            </a:solidFill>
          </a:endParaRPr>
        </a:p>
      </dgm:t>
    </dgm:pt>
    <dgm:pt modelId="{6C910186-4888-4A80-A0E6-10F3C28F2821}" type="parTrans" cxnId="{40BA37C3-9CB8-4681-A461-14489CE95F21}">
      <dgm:prSet/>
      <dgm:spPr/>
      <dgm:t>
        <a:bodyPr/>
        <a:lstStyle/>
        <a:p>
          <a:endParaRPr lang="ru-RU"/>
        </a:p>
      </dgm:t>
    </dgm:pt>
    <dgm:pt modelId="{53F942D1-4A67-4F02-8065-097DFA483980}" type="sibTrans" cxnId="{40BA37C3-9CB8-4681-A461-14489CE95F21}">
      <dgm:prSet/>
      <dgm:spPr/>
      <dgm:t>
        <a:bodyPr/>
        <a:lstStyle/>
        <a:p>
          <a:endParaRPr lang="ru-RU"/>
        </a:p>
      </dgm:t>
    </dgm:pt>
    <dgm:pt modelId="{E2BDCA6E-F04B-4697-97EC-AF313F754653}">
      <dgm:prSet phldrT="[Текст]" custT="1"/>
      <dgm:spPr/>
      <dgm:t>
        <a:bodyPr/>
        <a:lstStyle/>
        <a:p>
          <a:pPr algn="just"/>
          <a:r>
            <a:rPr lang="ru-RU" sz="1800" b="1" i="0" dirty="0" smtClean="0">
              <a:solidFill>
                <a:srgbClr val="002060"/>
              </a:solidFill>
            </a:rPr>
            <a:t>направляющая </a:t>
          </a:r>
          <a:r>
            <a:rPr lang="ru-RU" sz="1800" i="0" dirty="0" smtClean="0">
              <a:solidFill>
                <a:srgbClr val="002060"/>
              </a:solidFill>
            </a:rPr>
            <a:t>отражает выбор и осуществление определенной </a:t>
          </a:r>
          <a:r>
            <a:rPr lang="ru-RU" sz="1800" i="0" dirty="0" err="1" smtClean="0">
              <a:solidFill>
                <a:srgbClr val="002060"/>
              </a:solidFill>
            </a:rPr>
            <a:t>ли-нии</a:t>
          </a:r>
          <a:r>
            <a:rPr lang="ru-RU" sz="1800" i="0" dirty="0" smtClean="0">
              <a:solidFill>
                <a:srgbClr val="002060"/>
              </a:solidFill>
            </a:rPr>
            <a:t> поведения; </a:t>
          </a:r>
          <a:endParaRPr lang="ru-RU" sz="1800" i="0" dirty="0">
            <a:solidFill>
              <a:srgbClr val="002060"/>
            </a:solidFill>
          </a:endParaRPr>
        </a:p>
      </dgm:t>
    </dgm:pt>
    <dgm:pt modelId="{A7002E1D-FE60-47BA-9732-2B3386ADE7F0}" type="parTrans" cxnId="{F86BE7F2-FDF1-4247-B870-BBC984622307}">
      <dgm:prSet/>
      <dgm:spPr/>
      <dgm:t>
        <a:bodyPr/>
        <a:lstStyle/>
        <a:p>
          <a:endParaRPr lang="ru-RU"/>
        </a:p>
      </dgm:t>
    </dgm:pt>
    <dgm:pt modelId="{26B19AFD-D735-469E-9A2B-873F22D3647F}" type="sibTrans" cxnId="{F86BE7F2-FDF1-4247-B870-BBC984622307}">
      <dgm:prSet/>
      <dgm:spPr/>
      <dgm:t>
        <a:bodyPr/>
        <a:lstStyle/>
        <a:p>
          <a:endParaRPr lang="ru-RU"/>
        </a:p>
      </dgm:t>
    </dgm:pt>
    <dgm:pt modelId="{0EA377D3-14AF-4A5D-9660-29097BA8D3A3}">
      <dgm:prSet phldrT="[Текст]" custT="1"/>
      <dgm:spPr/>
      <dgm:t>
        <a:bodyPr/>
        <a:lstStyle/>
        <a:p>
          <a:pPr algn="just"/>
          <a:r>
            <a:rPr lang="ru-RU" sz="1800" b="1" i="0" dirty="0" smtClean="0">
              <a:solidFill>
                <a:srgbClr val="002060"/>
              </a:solidFill>
            </a:rPr>
            <a:t>регулирующая </a:t>
          </a:r>
          <a:r>
            <a:rPr lang="ru-RU" sz="1800" i="0" dirty="0" smtClean="0">
              <a:solidFill>
                <a:srgbClr val="002060"/>
              </a:solidFill>
            </a:rPr>
            <a:t>определяет характер поведения и деятельности.</a:t>
          </a:r>
          <a:endParaRPr lang="ru-RU" sz="1800" i="0" dirty="0">
            <a:solidFill>
              <a:srgbClr val="002060"/>
            </a:solidFill>
          </a:endParaRPr>
        </a:p>
      </dgm:t>
    </dgm:pt>
    <dgm:pt modelId="{4C72D0FF-4459-431F-A8CF-FBE30C7DC809}" type="parTrans" cxnId="{84694350-DF70-4048-98A2-857360580E8D}">
      <dgm:prSet/>
      <dgm:spPr/>
      <dgm:t>
        <a:bodyPr/>
        <a:lstStyle/>
        <a:p>
          <a:endParaRPr lang="ru-RU"/>
        </a:p>
      </dgm:t>
    </dgm:pt>
    <dgm:pt modelId="{692181D5-84CF-4E53-8F3C-BD17621A8608}" type="sibTrans" cxnId="{84694350-DF70-4048-98A2-857360580E8D}">
      <dgm:prSet/>
      <dgm:spPr/>
      <dgm:t>
        <a:bodyPr/>
        <a:lstStyle/>
        <a:p>
          <a:endParaRPr lang="ru-RU"/>
        </a:p>
      </dgm:t>
    </dgm:pt>
    <dgm:pt modelId="{2D032983-F7BD-400B-9945-03A9E455D57C}">
      <dgm:prSet phldrT="[Текст]" custT="1"/>
      <dgm:spPr/>
      <dgm:t>
        <a:bodyPr/>
        <a:lstStyle/>
        <a:p>
          <a:pPr algn="just"/>
          <a:r>
            <a:rPr lang="ru-RU" sz="1800" i="0" dirty="0" smtClean="0">
              <a:solidFill>
                <a:srgbClr val="002060"/>
              </a:solidFill>
            </a:rPr>
            <a:t> </a:t>
          </a:r>
          <a:r>
            <a:rPr lang="ru-RU" sz="1800" b="1" i="0" dirty="0" smtClean="0">
              <a:solidFill>
                <a:srgbClr val="002060"/>
              </a:solidFill>
            </a:rPr>
            <a:t>устойчивость </a:t>
          </a:r>
          <a:r>
            <a:rPr lang="ru-RU" sz="1800" i="0" dirty="0" smtClean="0">
              <a:solidFill>
                <a:srgbClr val="002060"/>
              </a:solidFill>
            </a:rPr>
            <a:t>(последовательность и предсказуемость поведения в </a:t>
          </a:r>
          <a:r>
            <a:rPr lang="ru-RU" sz="1800" i="0" dirty="0" err="1" smtClean="0">
              <a:solidFill>
                <a:srgbClr val="002060"/>
              </a:solidFill>
            </a:rPr>
            <a:t>сло-жных</a:t>
          </a:r>
          <a:r>
            <a:rPr lang="ru-RU" sz="1800" i="0" dirty="0" smtClean="0">
              <a:solidFill>
                <a:srgbClr val="002060"/>
              </a:solidFill>
            </a:rPr>
            <a:t> условиях деятельности). </a:t>
          </a:r>
          <a:endParaRPr lang="ru-RU" sz="1800" b="1" i="0" dirty="0">
            <a:solidFill>
              <a:srgbClr val="002060"/>
            </a:solidFill>
          </a:endParaRPr>
        </a:p>
      </dgm:t>
    </dgm:pt>
    <dgm:pt modelId="{0D1787FF-53D2-4EA2-96A2-E184BDBDA36A}" type="parTrans" cxnId="{694F68C1-7D4E-46AD-9C35-642F73C114EA}">
      <dgm:prSet/>
      <dgm:spPr/>
      <dgm:t>
        <a:bodyPr/>
        <a:lstStyle/>
        <a:p>
          <a:endParaRPr lang="ru-RU"/>
        </a:p>
      </dgm:t>
    </dgm:pt>
    <dgm:pt modelId="{F352DC73-52E0-4019-965B-7409B03D3125}" type="sibTrans" cxnId="{694F68C1-7D4E-46AD-9C35-642F73C114EA}">
      <dgm:prSet/>
      <dgm:spPr/>
      <dgm:t>
        <a:bodyPr/>
        <a:lstStyle/>
        <a:p>
          <a:endParaRPr lang="ru-RU"/>
        </a:p>
      </dgm:t>
    </dgm:pt>
    <dgm:pt modelId="{C0C5B835-3BD8-4851-818B-077E26D4BD37}" type="pres">
      <dgm:prSet presAssocID="{EEBECB4E-61D9-4F1A-A2C8-223780EA288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215A20-E669-40A9-A018-2FC94DCCF4E0}" type="pres">
      <dgm:prSet presAssocID="{FC34169C-C734-49D6-A3A2-9AD2071DF827}" presName="composite" presStyleCnt="0"/>
      <dgm:spPr/>
    </dgm:pt>
    <dgm:pt modelId="{E759E02F-F72E-4532-A627-52D20C6FCBEC}" type="pres">
      <dgm:prSet presAssocID="{FC34169C-C734-49D6-A3A2-9AD2071DF827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DB513-850F-4A52-832A-6957CF16FCB6}" type="pres">
      <dgm:prSet presAssocID="{FC34169C-C734-49D6-A3A2-9AD2071DF827}" presName="desTx" presStyleLbl="alignAccFollowNode1" presStyleIdx="0" presStyleCnt="2" custScaleY="122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C320-3E25-42A0-88D7-EE5F5D79D033}" type="pres">
      <dgm:prSet presAssocID="{CD49B9BC-B365-46DC-9075-13C012B259EB}" presName="space" presStyleCnt="0"/>
      <dgm:spPr/>
    </dgm:pt>
    <dgm:pt modelId="{B51DA2D4-9386-4A40-93A4-3FF4F30FD22F}" type="pres">
      <dgm:prSet presAssocID="{B84D962E-6B19-42B6-B305-4C035DA5EB98}" presName="composite" presStyleCnt="0"/>
      <dgm:spPr/>
    </dgm:pt>
    <dgm:pt modelId="{91FC8157-B4B7-48A6-B4F9-199C1A926549}" type="pres">
      <dgm:prSet presAssocID="{B84D962E-6B19-42B6-B305-4C035DA5EB9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6D71-EAA6-4519-A8C4-BCA0D5B7C6F2}" type="pres">
      <dgm:prSet presAssocID="{B84D962E-6B19-42B6-B305-4C035DA5EB98}" presName="desTx" presStyleLbl="alignAccFollowNode1" presStyleIdx="1" presStyleCnt="2" custScaleY="122139" custLinFactNeighborX="1093" custLinFactNeighborY="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A14504-6B2B-48F8-BF97-51F561091210}" type="presOf" srcId="{40DDF9B8-D6DE-4F99-BD99-22618F0022D2}" destId="{3CDDB513-850F-4A52-832A-6957CF16FCB6}" srcOrd="0" destOrd="0" presId="urn:microsoft.com/office/officeart/2005/8/layout/hList1"/>
    <dgm:cxn modelId="{694F68C1-7D4E-46AD-9C35-642F73C114EA}" srcId="{B84D962E-6B19-42B6-B305-4C035DA5EB98}" destId="{2D032983-F7BD-400B-9945-03A9E455D57C}" srcOrd="1" destOrd="0" parTransId="{0D1787FF-53D2-4EA2-96A2-E184BDBDA36A}" sibTransId="{F352DC73-52E0-4019-965B-7409B03D3125}"/>
    <dgm:cxn modelId="{84694350-DF70-4048-98A2-857360580E8D}" srcId="{FC34169C-C734-49D6-A3A2-9AD2071DF827}" destId="{0EA377D3-14AF-4A5D-9660-29097BA8D3A3}" srcOrd="2" destOrd="0" parTransId="{4C72D0FF-4459-431F-A8CF-FBE30C7DC809}" sibTransId="{692181D5-84CF-4E53-8F3C-BD17621A8608}"/>
    <dgm:cxn modelId="{A84A15EF-161C-4419-8F1C-092A7EAC31DC}" type="presOf" srcId="{0EA377D3-14AF-4A5D-9660-29097BA8D3A3}" destId="{3CDDB513-850F-4A52-832A-6957CF16FCB6}" srcOrd="0" destOrd="2" presId="urn:microsoft.com/office/officeart/2005/8/layout/hList1"/>
    <dgm:cxn modelId="{9C3CA82A-C7A9-4880-BD86-99BC63B142CE}" type="presOf" srcId="{E2BDCA6E-F04B-4697-97EC-AF313F754653}" destId="{3CDDB513-850F-4A52-832A-6957CF16FCB6}" srcOrd="0" destOrd="1" presId="urn:microsoft.com/office/officeart/2005/8/layout/hList1"/>
    <dgm:cxn modelId="{BBAB55F9-E1DC-40C1-B64D-4BF7D5FECB66}" srcId="{EEBECB4E-61D9-4F1A-A2C8-223780EA2881}" destId="{B84D962E-6B19-42B6-B305-4C035DA5EB98}" srcOrd="1" destOrd="0" parTransId="{64456A16-9A1D-413B-993A-17CC436AC0DC}" sibTransId="{F4617796-1372-497B-91FA-F428820CC561}"/>
    <dgm:cxn modelId="{17A26F6B-4012-4114-B25D-2C26804FB72C}" type="presOf" srcId="{B84D962E-6B19-42B6-B305-4C035DA5EB98}" destId="{91FC8157-B4B7-48A6-B4F9-199C1A926549}" srcOrd="0" destOrd="0" presId="urn:microsoft.com/office/officeart/2005/8/layout/hList1"/>
    <dgm:cxn modelId="{8CFE92B2-422C-4C86-A56F-96990C372306}" srcId="{EEBECB4E-61D9-4F1A-A2C8-223780EA2881}" destId="{FC34169C-C734-49D6-A3A2-9AD2071DF827}" srcOrd="0" destOrd="0" parTransId="{78D31ABD-73BB-4E87-924C-CCBD911329D9}" sibTransId="{CD49B9BC-B365-46DC-9075-13C012B259EB}"/>
    <dgm:cxn modelId="{40BA37C3-9CB8-4681-A461-14489CE95F21}" srcId="{B84D962E-6B19-42B6-B305-4C035DA5EB98}" destId="{B4AB8A11-F07E-477B-AB7A-14249C1163C0}" srcOrd="0" destOrd="0" parTransId="{6C910186-4888-4A80-A0E6-10F3C28F2821}" sibTransId="{53F942D1-4A67-4F02-8065-097DFA483980}"/>
    <dgm:cxn modelId="{F86BE7F2-FDF1-4247-B870-BBC984622307}" srcId="{FC34169C-C734-49D6-A3A2-9AD2071DF827}" destId="{E2BDCA6E-F04B-4697-97EC-AF313F754653}" srcOrd="1" destOrd="0" parTransId="{A7002E1D-FE60-47BA-9732-2B3386ADE7F0}" sibTransId="{26B19AFD-D735-469E-9A2B-873F22D3647F}"/>
    <dgm:cxn modelId="{DF294E10-4806-46E9-9668-F933C47E6D12}" type="presOf" srcId="{EEBECB4E-61D9-4F1A-A2C8-223780EA2881}" destId="{C0C5B835-3BD8-4851-818B-077E26D4BD37}" srcOrd="0" destOrd="0" presId="urn:microsoft.com/office/officeart/2005/8/layout/hList1"/>
    <dgm:cxn modelId="{BB1E90CB-F10B-42ED-A8E7-82F4A5566462}" type="presOf" srcId="{B4AB8A11-F07E-477B-AB7A-14249C1163C0}" destId="{914A6D71-EAA6-4519-A8C4-BCA0D5B7C6F2}" srcOrd="0" destOrd="0" presId="urn:microsoft.com/office/officeart/2005/8/layout/hList1"/>
    <dgm:cxn modelId="{B146470A-DEBC-49F3-9A65-24020A6E74B6}" type="presOf" srcId="{FC34169C-C734-49D6-A3A2-9AD2071DF827}" destId="{E759E02F-F72E-4532-A627-52D20C6FCBEC}" srcOrd="0" destOrd="0" presId="urn:microsoft.com/office/officeart/2005/8/layout/hList1"/>
    <dgm:cxn modelId="{3C32CFE4-C1B6-4567-8027-41EFB9BB16B7}" type="presOf" srcId="{2D032983-F7BD-400B-9945-03A9E455D57C}" destId="{914A6D71-EAA6-4519-A8C4-BCA0D5B7C6F2}" srcOrd="0" destOrd="1" presId="urn:microsoft.com/office/officeart/2005/8/layout/hList1"/>
    <dgm:cxn modelId="{5C3BFA4A-5E59-432A-A118-647E798B2D9D}" srcId="{FC34169C-C734-49D6-A3A2-9AD2071DF827}" destId="{40DDF9B8-D6DE-4F99-BD99-22618F0022D2}" srcOrd="0" destOrd="0" parTransId="{4004793D-57BD-4841-8A59-B5B04BDB3885}" sibTransId="{24FB5710-F036-4DE6-AA81-7E98327274ED}"/>
    <dgm:cxn modelId="{FED7D8AF-825E-454B-B866-D93889922591}" type="presParOf" srcId="{C0C5B835-3BD8-4851-818B-077E26D4BD37}" destId="{26215A20-E669-40A9-A018-2FC94DCCF4E0}" srcOrd="0" destOrd="0" presId="urn:microsoft.com/office/officeart/2005/8/layout/hList1"/>
    <dgm:cxn modelId="{867B97E1-6914-4CF8-824E-1245E4503E89}" type="presParOf" srcId="{26215A20-E669-40A9-A018-2FC94DCCF4E0}" destId="{E759E02F-F72E-4532-A627-52D20C6FCBEC}" srcOrd="0" destOrd="0" presId="urn:microsoft.com/office/officeart/2005/8/layout/hList1"/>
    <dgm:cxn modelId="{EECADB9F-5319-47EC-8EB1-2483D798A2DA}" type="presParOf" srcId="{26215A20-E669-40A9-A018-2FC94DCCF4E0}" destId="{3CDDB513-850F-4A52-832A-6957CF16FCB6}" srcOrd="1" destOrd="0" presId="urn:microsoft.com/office/officeart/2005/8/layout/hList1"/>
    <dgm:cxn modelId="{A7D3E9B9-1421-493A-AAF5-909D4103224F}" type="presParOf" srcId="{C0C5B835-3BD8-4851-818B-077E26D4BD37}" destId="{2F96C320-3E25-42A0-88D7-EE5F5D79D033}" srcOrd="1" destOrd="0" presId="urn:microsoft.com/office/officeart/2005/8/layout/hList1"/>
    <dgm:cxn modelId="{6921BF08-96BA-4868-8749-55F91D6EF589}" type="presParOf" srcId="{C0C5B835-3BD8-4851-818B-077E26D4BD37}" destId="{B51DA2D4-9386-4A40-93A4-3FF4F30FD22F}" srcOrd="2" destOrd="0" presId="urn:microsoft.com/office/officeart/2005/8/layout/hList1"/>
    <dgm:cxn modelId="{260A7EFE-779D-4370-9F78-4DB738D2F032}" type="presParOf" srcId="{B51DA2D4-9386-4A40-93A4-3FF4F30FD22F}" destId="{91FC8157-B4B7-48A6-B4F9-199C1A926549}" srcOrd="0" destOrd="0" presId="urn:microsoft.com/office/officeart/2005/8/layout/hList1"/>
    <dgm:cxn modelId="{8E57A544-A436-48FE-BC5D-B957BD3840D2}" type="presParOf" srcId="{B51DA2D4-9386-4A40-93A4-3FF4F30FD22F}" destId="{914A6D71-EAA6-4519-A8C4-BCA0D5B7C6F2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E413788-C587-4E55-BBCB-92733A04553A}" type="doc">
      <dgm:prSet loTypeId="urn:microsoft.com/office/officeart/2005/8/layout/venn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82F3AA7-B79E-404E-BC69-0A886F5339AA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ГЕНИАЛЬНОСТЬ </a:t>
          </a:r>
          <a:endParaRPr lang="ru-RU" b="1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9C1DB6-0B77-4778-9107-A426F4428CCB}" type="parTrans" cxnId="{4693E46B-5144-4B2A-A3A0-793C522BA460}">
      <dgm:prSet/>
      <dgm:spPr/>
      <dgm:t>
        <a:bodyPr/>
        <a:lstStyle/>
        <a:p>
          <a:endParaRPr lang="ru-RU"/>
        </a:p>
      </dgm:t>
    </dgm:pt>
    <dgm:pt modelId="{948FE654-7A18-4550-93B7-C5EA04217CE6}" type="sibTrans" cxnId="{4693E46B-5144-4B2A-A3A0-793C522BA460}">
      <dgm:prSet/>
      <dgm:spPr/>
      <dgm:t>
        <a:bodyPr/>
        <a:lstStyle/>
        <a:p>
          <a:endParaRPr lang="ru-RU"/>
        </a:p>
      </dgm:t>
    </dgm:pt>
    <dgm:pt modelId="{CEF4818F-150E-493A-9B96-3F88E1027E2D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ТАЛАНТ </a:t>
          </a:r>
          <a:endParaRPr lang="ru-RU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0D2E8B-A8A8-44BE-BFC2-4C5F8BAF41B3}" type="parTrans" cxnId="{8938FF16-36F5-4E06-90C5-661B2A361E20}">
      <dgm:prSet/>
      <dgm:spPr/>
      <dgm:t>
        <a:bodyPr/>
        <a:lstStyle/>
        <a:p>
          <a:endParaRPr lang="ru-RU"/>
        </a:p>
      </dgm:t>
    </dgm:pt>
    <dgm:pt modelId="{5B7AD1C8-12D4-4389-A32A-60521C031E6B}" type="sibTrans" cxnId="{8938FF16-36F5-4E06-90C5-661B2A361E20}">
      <dgm:prSet/>
      <dgm:spPr/>
      <dgm:t>
        <a:bodyPr/>
        <a:lstStyle/>
        <a:p>
          <a:endParaRPr lang="ru-RU"/>
        </a:p>
      </dgm:t>
    </dgm:pt>
    <dgm:pt modelId="{45D04915-E914-4505-8352-76C199A35930}">
      <dgm:prSet phldrT="[Текст]"/>
      <dgm:spPr/>
      <dgm:t>
        <a:bodyPr/>
        <a:lstStyle/>
        <a:p>
          <a:r>
            <a: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ОДАРЕННОСТЬ </a:t>
          </a:r>
          <a:endParaRPr lang="ru-RU" b="1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59D057-A175-4679-BDAF-A94884BF6C8A}" type="parTrans" cxnId="{3F89A6A6-69C5-4B59-B0E2-4E8E7AA59B23}">
      <dgm:prSet/>
      <dgm:spPr/>
      <dgm:t>
        <a:bodyPr/>
        <a:lstStyle/>
        <a:p>
          <a:endParaRPr lang="ru-RU"/>
        </a:p>
      </dgm:t>
    </dgm:pt>
    <dgm:pt modelId="{670BA690-2CD1-4B0D-95CD-FEF1BCD9C8DB}" type="sibTrans" cxnId="{3F89A6A6-69C5-4B59-B0E2-4E8E7AA59B23}">
      <dgm:prSet/>
      <dgm:spPr/>
      <dgm:t>
        <a:bodyPr/>
        <a:lstStyle/>
        <a:p>
          <a:endParaRPr lang="ru-RU"/>
        </a:p>
      </dgm:t>
    </dgm:pt>
    <dgm:pt modelId="{C23F400C-DD80-45A3-9FBC-1C87C7E06D6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ЗАДАТКИ</a:t>
          </a:r>
        </a:p>
        <a:p>
          <a:r>
            <a: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(ВРОЖДЕННЫЕ И ПРИОБРЕТЕННЫЕ)</a:t>
          </a:r>
          <a:endParaRPr lang="ru-RU" sz="1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CF560D-EC89-47E8-9760-D7B94BB0A246}" type="parTrans" cxnId="{E44A2737-9C08-45E4-B947-41928EE63930}">
      <dgm:prSet/>
      <dgm:spPr/>
      <dgm:t>
        <a:bodyPr/>
        <a:lstStyle/>
        <a:p>
          <a:endParaRPr lang="ru-RU"/>
        </a:p>
      </dgm:t>
    </dgm:pt>
    <dgm:pt modelId="{EE70D8F1-F945-490B-8E22-143B229E83ED}" type="sibTrans" cxnId="{E44A2737-9C08-45E4-B947-41928EE63930}">
      <dgm:prSet/>
      <dgm:spPr/>
      <dgm:t>
        <a:bodyPr/>
        <a:lstStyle/>
        <a:p>
          <a:endParaRPr lang="ru-RU"/>
        </a:p>
      </dgm:t>
    </dgm:pt>
    <dgm:pt modelId="{4A1B20FB-0295-4FA5-9398-DE181B83822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СПОСОБНОСТИ</a:t>
          </a:r>
          <a:endParaRPr lang="ru-RU" sz="2000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6AEA5B-8261-4D29-B956-F15644F45742}" type="parTrans" cxnId="{18BE08E1-F39F-4B1D-AA77-93199404E263}">
      <dgm:prSet/>
      <dgm:spPr/>
      <dgm:t>
        <a:bodyPr/>
        <a:lstStyle/>
        <a:p>
          <a:endParaRPr lang="ru-RU"/>
        </a:p>
      </dgm:t>
    </dgm:pt>
    <dgm:pt modelId="{58842364-C65A-47CA-9815-378D3AA8587C}" type="sibTrans" cxnId="{18BE08E1-F39F-4B1D-AA77-93199404E263}">
      <dgm:prSet/>
      <dgm:spPr/>
      <dgm:t>
        <a:bodyPr/>
        <a:lstStyle/>
        <a:p>
          <a:endParaRPr lang="ru-RU"/>
        </a:p>
      </dgm:t>
    </dgm:pt>
    <dgm:pt modelId="{297B6F92-6984-4D66-8C30-5CA892880253}" type="pres">
      <dgm:prSet presAssocID="{2E413788-C587-4E55-BBCB-92733A04553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7837E1-BEBA-4B37-95AE-289E9E6F5CAF}" type="pres">
      <dgm:prSet presAssocID="{2E413788-C587-4E55-BBCB-92733A04553A}" presName="comp1" presStyleCnt="0"/>
      <dgm:spPr/>
    </dgm:pt>
    <dgm:pt modelId="{B345C207-411D-4E52-9C6E-B5152FF611E1}" type="pres">
      <dgm:prSet presAssocID="{2E413788-C587-4E55-BBCB-92733A04553A}" presName="circle1" presStyleLbl="node1" presStyleIdx="0" presStyleCnt="5" custScaleX="105882"/>
      <dgm:spPr/>
      <dgm:t>
        <a:bodyPr/>
        <a:lstStyle/>
        <a:p>
          <a:endParaRPr lang="ru-RU"/>
        </a:p>
      </dgm:t>
    </dgm:pt>
    <dgm:pt modelId="{E6326CC4-909E-4E9A-BDAF-FB2748B4F794}" type="pres">
      <dgm:prSet presAssocID="{2E413788-C587-4E55-BBCB-92733A04553A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AD07B-2977-482B-97DB-51E47B65DCAD}" type="pres">
      <dgm:prSet presAssocID="{2E413788-C587-4E55-BBCB-92733A04553A}" presName="comp2" presStyleCnt="0"/>
      <dgm:spPr/>
    </dgm:pt>
    <dgm:pt modelId="{B90D7B90-DA35-41F1-869B-F8C18AAA7787}" type="pres">
      <dgm:prSet presAssocID="{2E413788-C587-4E55-BBCB-92733A04553A}" presName="circle2" presStyleLbl="node1" presStyleIdx="1" presStyleCnt="5" custScaleX="110727"/>
      <dgm:spPr/>
      <dgm:t>
        <a:bodyPr/>
        <a:lstStyle/>
        <a:p>
          <a:endParaRPr lang="ru-RU"/>
        </a:p>
      </dgm:t>
    </dgm:pt>
    <dgm:pt modelId="{6A31645D-D557-47EF-958B-5B1D6D7CF8E8}" type="pres">
      <dgm:prSet presAssocID="{2E413788-C587-4E55-BBCB-92733A04553A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F7D1EE-FC61-4C0B-A760-B16606D6D375}" type="pres">
      <dgm:prSet presAssocID="{2E413788-C587-4E55-BBCB-92733A04553A}" presName="comp3" presStyleCnt="0"/>
      <dgm:spPr/>
    </dgm:pt>
    <dgm:pt modelId="{BF57A434-4D5D-4ACD-AB32-15D3F657FF43}" type="pres">
      <dgm:prSet presAssocID="{2E413788-C587-4E55-BBCB-92733A04553A}" presName="circle3" presStyleLbl="node1" presStyleIdx="2" presStyleCnt="5" custScaleX="107563"/>
      <dgm:spPr/>
      <dgm:t>
        <a:bodyPr/>
        <a:lstStyle/>
        <a:p>
          <a:endParaRPr lang="ru-RU"/>
        </a:p>
      </dgm:t>
    </dgm:pt>
    <dgm:pt modelId="{5C5EE191-3C31-40D3-9808-5863E607BD72}" type="pres">
      <dgm:prSet presAssocID="{2E413788-C587-4E55-BBCB-92733A04553A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5F58BC-580A-4952-9438-E98C97E41553}" type="pres">
      <dgm:prSet presAssocID="{2E413788-C587-4E55-BBCB-92733A04553A}" presName="comp4" presStyleCnt="0"/>
      <dgm:spPr/>
    </dgm:pt>
    <dgm:pt modelId="{96321B9E-0411-45D8-B46F-9E79CED95F61}" type="pres">
      <dgm:prSet presAssocID="{2E413788-C587-4E55-BBCB-92733A04553A}" presName="circle4" presStyleLbl="node1" presStyleIdx="3" presStyleCnt="5" custScaleX="115508"/>
      <dgm:spPr/>
      <dgm:t>
        <a:bodyPr/>
        <a:lstStyle/>
        <a:p>
          <a:endParaRPr lang="ru-RU"/>
        </a:p>
      </dgm:t>
    </dgm:pt>
    <dgm:pt modelId="{71D58308-A5AC-4675-9FBD-0CB193CAA7CD}" type="pres">
      <dgm:prSet presAssocID="{2E413788-C587-4E55-BBCB-92733A04553A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03038-B84C-4C7F-8DE1-4F4304DCF81E}" type="pres">
      <dgm:prSet presAssocID="{2E413788-C587-4E55-BBCB-92733A04553A}" presName="comp5" presStyleCnt="0"/>
      <dgm:spPr/>
    </dgm:pt>
    <dgm:pt modelId="{5010739B-C313-4F4D-9A5D-B06BC7FF3D58}" type="pres">
      <dgm:prSet presAssocID="{2E413788-C587-4E55-BBCB-92733A04553A}" presName="circle5" presStyleLbl="node1" presStyleIdx="4" presStyleCnt="5"/>
      <dgm:spPr/>
      <dgm:t>
        <a:bodyPr/>
        <a:lstStyle/>
        <a:p>
          <a:endParaRPr lang="ru-RU"/>
        </a:p>
      </dgm:t>
    </dgm:pt>
    <dgm:pt modelId="{CF311F01-6F98-49C4-B92E-0945E180F394}" type="pres">
      <dgm:prSet presAssocID="{2E413788-C587-4E55-BBCB-92733A04553A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93E46B-5144-4B2A-A3A0-793C522BA460}" srcId="{2E413788-C587-4E55-BBCB-92733A04553A}" destId="{F82F3AA7-B79E-404E-BC69-0A886F5339AA}" srcOrd="0" destOrd="0" parTransId="{D69C1DB6-0B77-4778-9107-A426F4428CCB}" sibTransId="{948FE654-7A18-4550-93B7-C5EA04217CE6}"/>
    <dgm:cxn modelId="{FEBF0243-DA6E-4C15-A916-6FD3E74345A6}" type="presOf" srcId="{F82F3AA7-B79E-404E-BC69-0A886F5339AA}" destId="{B345C207-411D-4E52-9C6E-B5152FF611E1}" srcOrd="0" destOrd="0" presId="urn:microsoft.com/office/officeart/2005/8/layout/venn2"/>
    <dgm:cxn modelId="{18BE08E1-F39F-4B1D-AA77-93199404E263}" srcId="{2E413788-C587-4E55-BBCB-92733A04553A}" destId="{4A1B20FB-0295-4FA5-9398-DE181B83822D}" srcOrd="3" destOrd="0" parTransId="{046AEA5B-8261-4D29-B956-F15644F45742}" sibTransId="{58842364-C65A-47CA-9815-378D3AA8587C}"/>
    <dgm:cxn modelId="{B18952CE-FD35-4EF9-B5CD-DC5BDE381F9E}" type="presOf" srcId="{CEF4818F-150E-493A-9B96-3F88E1027E2D}" destId="{6A31645D-D557-47EF-958B-5B1D6D7CF8E8}" srcOrd="1" destOrd="0" presId="urn:microsoft.com/office/officeart/2005/8/layout/venn2"/>
    <dgm:cxn modelId="{3F89A6A6-69C5-4B59-B0E2-4E8E7AA59B23}" srcId="{2E413788-C587-4E55-BBCB-92733A04553A}" destId="{45D04915-E914-4505-8352-76C199A35930}" srcOrd="2" destOrd="0" parTransId="{B559D057-A175-4679-BDAF-A94884BF6C8A}" sibTransId="{670BA690-2CD1-4B0D-95CD-FEF1BCD9C8DB}"/>
    <dgm:cxn modelId="{E44A2737-9C08-45E4-B947-41928EE63930}" srcId="{2E413788-C587-4E55-BBCB-92733A04553A}" destId="{C23F400C-DD80-45A3-9FBC-1C87C7E06D68}" srcOrd="4" destOrd="0" parTransId="{E5CF560D-EC89-47E8-9760-D7B94BB0A246}" sibTransId="{EE70D8F1-F945-490B-8E22-143B229E83ED}"/>
    <dgm:cxn modelId="{A4E37C3C-641C-43B5-AFEF-4E023006C3A9}" type="presOf" srcId="{2E413788-C587-4E55-BBCB-92733A04553A}" destId="{297B6F92-6984-4D66-8C30-5CA892880253}" srcOrd="0" destOrd="0" presId="urn:microsoft.com/office/officeart/2005/8/layout/venn2"/>
    <dgm:cxn modelId="{235FB0A9-10DA-413D-A73E-D825CB545609}" type="presOf" srcId="{C23F400C-DD80-45A3-9FBC-1C87C7E06D68}" destId="{5010739B-C313-4F4D-9A5D-B06BC7FF3D58}" srcOrd="0" destOrd="0" presId="urn:microsoft.com/office/officeart/2005/8/layout/venn2"/>
    <dgm:cxn modelId="{2DFB034F-A0CD-4E52-BD30-71E557F5C416}" type="presOf" srcId="{CEF4818F-150E-493A-9B96-3F88E1027E2D}" destId="{B90D7B90-DA35-41F1-869B-F8C18AAA7787}" srcOrd="0" destOrd="0" presId="urn:microsoft.com/office/officeart/2005/8/layout/venn2"/>
    <dgm:cxn modelId="{809A5BEA-2545-4DD7-9853-C4C76BE22907}" type="presOf" srcId="{C23F400C-DD80-45A3-9FBC-1C87C7E06D68}" destId="{CF311F01-6F98-49C4-B92E-0945E180F394}" srcOrd="1" destOrd="0" presId="urn:microsoft.com/office/officeart/2005/8/layout/venn2"/>
    <dgm:cxn modelId="{AAAFED94-AC94-4137-89B5-FADD6893D129}" type="presOf" srcId="{F82F3AA7-B79E-404E-BC69-0A886F5339AA}" destId="{E6326CC4-909E-4E9A-BDAF-FB2748B4F794}" srcOrd="1" destOrd="0" presId="urn:microsoft.com/office/officeart/2005/8/layout/venn2"/>
    <dgm:cxn modelId="{17A7108D-0918-4148-818B-ED4D53E94C36}" type="presOf" srcId="{4A1B20FB-0295-4FA5-9398-DE181B83822D}" destId="{96321B9E-0411-45D8-B46F-9E79CED95F61}" srcOrd="0" destOrd="0" presId="urn:microsoft.com/office/officeart/2005/8/layout/venn2"/>
    <dgm:cxn modelId="{8938FF16-36F5-4E06-90C5-661B2A361E20}" srcId="{2E413788-C587-4E55-BBCB-92733A04553A}" destId="{CEF4818F-150E-493A-9B96-3F88E1027E2D}" srcOrd="1" destOrd="0" parTransId="{CB0D2E8B-A8A8-44BE-BFC2-4C5F8BAF41B3}" sibTransId="{5B7AD1C8-12D4-4389-A32A-60521C031E6B}"/>
    <dgm:cxn modelId="{9D7AD274-C191-481E-B7EB-D2A6AFDDB3B7}" type="presOf" srcId="{45D04915-E914-4505-8352-76C199A35930}" destId="{BF57A434-4D5D-4ACD-AB32-15D3F657FF43}" srcOrd="0" destOrd="0" presId="urn:microsoft.com/office/officeart/2005/8/layout/venn2"/>
    <dgm:cxn modelId="{FB7055F9-3AB5-45D0-AF0F-49A4FE56728A}" type="presOf" srcId="{4A1B20FB-0295-4FA5-9398-DE181B83822D}" destId="{71D58308-A5AC-4675-9FBD-0CB193CAA7CD}" srcOrd="1" destOrd="0" presId="urn:microsoft.com/office/officeart/2005/8/layout/venn2"/>
    <dgm:cxn modelId="{1CC3F44F-46ED-4FFE-9DA5-B835022DF840}" type="presOf" srcId="{45D04915-E914-4505-8352-76C199A35930}" destId="{5C5EE191-3C31-40D3-9808-5863E607BD72}" srcOrd="1" destOrd="0" presId="urn:microsoft.com/office/officeart/2005/8/layout/venn2"/>
    <dgm:cxn modelId="{4E8D56FC-06A7-4733-A0BF-EC0045600959}" type="presParOf" srcId="{297B6F92-6984-4D66-8C30-5CA892880253}" destId="{627837E1-BEBA-4B37-95AE-289E9E6F5CAF}" srcOrd="0" destOrd="0" presId="urn:microsoft.com/office/officeart/2005/8/layout/venn2"/>
    <dgm:cxn modelId="{ADE3E80F-4181-4063-86BD-984348431607}" type="presParOf" srcId="{627837E1-BEBA-4B37-95AE-289E9E6F5CAF}" destId="{B345C207-411D-4E52-9C6E-B5152FF611E1}" srcOrd="0" destOrd="0" presId="urn:microsoft.com/office/officeart/2005/8/layout/venn2"/>
    <dgm:cxn modelId="{F75C6940-CEE8-4463-8F8C-455D13A4C124}" type="presParOf" srcId="{627837E1-BEBA-4B37-95AE-289E9E6F5CAF}" destId="{E6326CC4-909E-4E9A-BDAF-FB2748B4F794}" srcOrd="1" destOrd="0" presId="urn:microsoft.com/office/officeart/2005/8/layout/venn2"/>
    <dgm:cxn modelId="{795EC925-9534-47FD-953E-E46420728AEE}" type="presParOf" srcId="{297B6F92-6984-4D66-8C30-5CA892880253}" destId="{1C5AD07B-2977-482B-97DB-51E47B65DCAD}" srcOrd="1" destOrd="0" presId="urn:microsoft.com/office/officeart/2005/8/layout/venn2"/>
    <dgm:cxn modelId="{4D355E01-084C-43B6-BCEF-5E195960F117}" type="presParOf" srcId="{1C5AD07B-2977-482B-97DB-51E47B65DCAD}" destId="{B90D7B90-DA35-41F1-869B-F8C18AAA7787}" srcOrd="0" destOrd="0" presId="urn:microsoft.com/office/officeart/2005/8/layout/venn2"/>
    <dgm:cxn modelId="{B4658FB5-BE49-468A-BB93-9688C73DE966}" type="presParOf" srcId="{1C5AD07B-2977-482B-97DB-51E47B65DCAD}" destId="{6A31645D-D557-47EF-958B-5B1D6D7CF8E8}" srcOrd="1" destOrd="0" presId="urn:microsoft.com/office/officeart/2005/8/layout/venn2"/>
    <dgm:cxn modelId="{79BAFC1C-DCAA-4881-99EE-995E0946332A}" type="presParOf" srcId="{297B6F92-6984-4D66-8C30-5CA892880253}" destId="{92F7D1EE-FC61-4C0B-A760-B16606D6D375}" srcOrd="2" destOrd="0" presId="urn:microsoft.com/office/officeart/2005/8/layout/venn2"/>
    <dgm:cxn modelId="{DA412339-98E8-4A87-8AF7-2EFA9A5B0332}" type="presParOf" srcId="{92F7D1EE-FC61-4C0B-A760-B16606D6D375}" destId="{BF57A434-4D5D-4ACD-AB32-15D3F657FF43}" srcOrd="0" destOrd="0" presId="urn:microsoft.com/office/officeart/2005/8/layout/venn2"/>
    <dgm:cxn modelId="{6A8D6099-5C8E-4968-960B-87B7720E9210}" type="presParOf" srcId="{92F7D1EE-FC61-4C0B-A760-B16606D6D375}" destId="{5C5EE191-3C31-40D3-9808-5863E607BD72}" srcOrd="1" destOrd="0" presId="urn:microsoft.com/office/officeart/2005/8/layout/venn2"/>
    <dgm:cxn modelId="{6818E6C4-7D26-4F05-8955-D93B2F0BFB19}" type="presParOf" srcId="{297B6F92-6984-4D66-8C30-5CA892880253}" destId="{6A5F58BC-580A-4952-9438-E98C97E41553}" srcOrd="3" destOrd="0" presId="urn:microsoft.com/office/officeart/2005/8/layout/venn2"/>
    <dgm:cxn modelId="{47759F94-8EEE-47E6-8D45-A856CAB25400}" type="presParOf" srcId="{6A5F58BC-580A-4952-9438-E98C97E41553}" destId="{96321B9E-0411-45D8-B46F-9E79CED95F61}" srcOrd="0" destOrd="0" presId="urn:microsoft.com/office/officeart/2005/8/layout/venn2"/>
    <dgm:cxn modelId="{AFDE0EA0-D57C-41EE-A0DD-B623CF727283}" type="presParOf" srcId="{6A5F58BC-580A-4952-9438-E98C97E41553}" destId="{71D58308-A5AC-4675-9FBD-0CB193CAA7CD}" srcOrd="1" destOrd="0" presId="urn:microsoft.com/office/officeart/2005/8/layout/venn2"/>
    <dgm:cxn modelId="{AEC65555-0697-4AC2-BA51-6B533DE12EA2}" type="presParOf" srcId="{297B6F92-6984-4D66-8C30-5CA892880253}" destId="{5B603038-B84C-4C7F-8DE1-4F4304DCF81E}" srcOrd="4" destOrd="0" presId="urn:microsoft.com/office/officeart/2005/8/layout/venn2"/>
    <dgm:cxn modelId="{ECA80595-4275-4340-82C6-970DE75E7A70}" type="presParOf" srcId="{5B603038-B84C-4C7F-8DE1-4F4304DCF81E}" destId="{5010739B-C313-4F4D-9A5D-B06BC7FF3D58}" srcOrd="0" destOrd="0" presId="urn:microsoft.com/office/officeart/2005/8/layout/venn2"/>
    <dgm:cxn modelId="{2044AECE-86FB-4F24-B431-61FE9FC9194B}" type="presParOf" srcId="{5B603038-B84C-4C7F-8DE1-4F4304DCF81E}" destId="{CF311F01-6F98-49C4-B92E-0945E180F394}" srcOrd="1" destOrd="0" presId="urn:microsoft.com/office/officeart/2005/8/layout/venn2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DF4CC9-EC09-406F-93FA-CE49B925669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C7B730F-9D4F-475B-8890-04961AFF282A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СПОСОБНОСТИ</a:t>
          </a:r>
          <a:endParaRPr lang="ru-RU" sz="28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A5C914-2EBF-49BE-9014-B3734403D781}" type="parTrans" cxnId="{BB56830D-063C-4A3B-9C90-B294160AFFF7}">
      <dgm:prSet/>
      <dgm:spPr/>
      <dgm:t>
        <a:bodyPr/>
        <a:lstStyle/>
        <a:p>
          <a:endParaRPr lang="ru-RU"/>
        </a:p>
      </dgm:t>
    </dgm:pt>
    <dgm:pt modelId="{3B7E6CD5-7371-4AD4-84BD-C451BCB56B41}" type="sibTrans" cxnId="{BB56830D-063C-4A3B-9C90-B294160AFFF7}">
      <dgm:prSet/>
      <dgm:spPr/>
      <dgm:t>
        <a:bodyPr/>
        <a:lstStyle/>
        <a:p>
          <a:endParaRPr lang="ru-RU"/>
        </a:p>
      </dgm:t>
    </dgm:pt>
    <dgm:pt modelId="{B80784D0-654E-4200-B460-F5D82B1986DE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СПЕЦИАЛЬНЫЕ</a:t>
          </a:r>
          <a:endParaRPr lang="ru-RU" sz="2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54CB0D-8DC6-40D3-9411-B969EB73DC01}" type="parTrans" cxnId="{F7782BAB-910C-4D50-97BC-141B0C69F401}">
      <dgm:prSet/>
      <dgm:spPr/>
      <dgm:t>
        <a:bodyPr/>
        <a:lstStyle/>
        <a:p>
          <a:endParaRPr lang="ru-RU"/>
        </a:p>
      </dgm:t>
    </dgm:pt>
    <dgm:pt modelId="{A41CC91D-00A4-48C5-ABEC-72B860926360}" type="sibTrans" cxnId="{F7782BAB-910C-4D50-97BC-141B0C69F401}">
      <dgm:prSet/>
      <dgm:spPr/>
      <dgm:t>
        <a:bodyPr/>
        <a:lstStyle/>
        <a:p>
          <a:endParaRPr lang="ru-RU"/>
        </a:p>
      </dgm:t>
    </dgm:pt>
    <dgm:pt modelId="{3F4238E4-AE85-4C39-911E-F57BFFD5AA37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СПЕЦИФИЧЕСКИЕ ТАЛАНТЫ:</a:t>
          </a:r>
        </a:p>
        <a:p>
          <a:pPr algn="ctr"/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способности к </a:t>
          </a:r>
          <a:r>
            <a:rPr lang="ru-RU" sz="18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матема-тике</a:t>
          </a:r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искусствам, изобретению и пр.</a:t>
          </a:r>
        </a:p>
        <a:p>
          <a:pPr algn="l"/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23E882-C72E-45F2-8F2F-FD58BECE6D00}" type="parTrans" cxnId="{AA493921-3EA2-427C-9590-B89C3B32E99A}">
      <dgm:prSet/>
      <dgm:spPr/>
      <dgm:t>
        <a:bodyPr/>
        <a:lstStyle/>
        <a:p>
          <a:endParaRPr lang="ru-RU"/>
        </a:p>
      </dgm:t>
    </dgm:pt>
    <dgm:pt modelId="{0B01637D-7F09-4877-8958-5A7DABCDE206}" type="sibTrans" cxnId="{AA493921-3EA2-427C-9590-B89C3B32E99A}">
      <dgm:prSet/>
      <dgm:spPr/>
      <dgm:t>
        <a:bodyPr/>
        <a:lstStyle/>
        <a:p>
          <a:endParaRPr lang="ru-RU"/>
        </a:p>
      </dgm:t>
    </dgm:pt>
    <dgm:pt modelId="{BC6A39F3-33DE-4EAE-9BEF-987D4A10256A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КОМПЛЕКСНЫЕ ОДАРЕННОСТИ:</a:t>
          </a:r>
        </a:p>
        <a:p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биологические, </a:t>
          </a:r>
          <a:r>
            <a:rPr lang="ru-RU" sz="18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фило-софские</a:t>
          </a:r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18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лингвистичес-кие</a:t>
          </a:r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пр. способности </a:t>
          </a:r>
        </a:p>
        <a:p>
          <a:endParaRPr lang="ru-RU" sz="1800" dirty="0"/>
        </a:p>
      </dgm:t>
    </dgm:pt>
    <dgm:pt modelId="{A5BFAEDF-EB0D-4727-AD5D-DC57C72309A5}" type="parTrans" cxnId="{29E1A5F9-C650-4209-B889-4F14CDB98F02}">
      <dgm:prSet/>
      <dgm:spPr/>
      <dgm:t>
        <a:bodyPr/>
        <a:lstStyle/>
        <a:p>
          <a:endParaRPr lang="ru-RU"/>
        </a:p>
      </dgm:t>
    </dgm:pt>
    <dgm:pt modelId="{5EA4C8B5-27DF-4C0E-AC1A-835CA84B053E}" type="sibTrans" cxnId="{29E1A5F9-C650-4209-B889-4F14CDB98F02}">
      <dgm:prSet/>
      <dgm:spPr/>
      <dgm:t>
        <a:bodyPr/>
        <a:lstStyle/>
        <a:p>
          <a:endParaRPr lang="ru-RU"/>
        </a:p>
      </dgm:t>
    </dgm:pt>
    <dgm:pt modelId="{95CABB3C-D766-415E-AB8F-899B7A8CC293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ОБЩИЕ</a:t>
          </a:r>
          <a:endParaRPr lang="ru-RU" sz="2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84AA49-C37F-43B4-B0EC-C85AF2B57EA8}" type="parTrans" cxnId="{048EC1A0-EFAE-4C9A-9449-78243E0C8EC1}">
      <dgm:prSet/>
      <dgm:spPr/>
      <dgm:t>
        <a:bodyPr/>
        <a:lstStyle/>
        <a:p>
          <a:endParaRPr lang="ru-RU"/>
        </a:p>
      </dgm:t>
    </dgm:pt>
    <dgm:pt modelId="{9A20D1DF-DE15-46E5-AE58-1C68EB744F3A}" type="sibTrans" cxnId="{048EC1A0-EFAE-4C9A-9449-78243E0C8EC1}">
      <dgm:prSet/>
      <dgm:spPr/>
      <dgm:t>
        <a:bodyPr/>
        <a:lstStyle/>
        <a:p>
          <a:endParaRPr lang="ru-RU"/>
        </a:p>
      </dgm:t>
    </dgm:pt>
    <dgm:pt modelId="{30EF3A6C-ADBD-4F77-BCAC-2B01DC6B08BF}" type="pres">
      <dgm:prSet presAssocID="{73DF4CC9-EC09-406F-93FA-CE49B925669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B5F58F0-77A0-47BD-AD08-A0363AB7C99E}" type="pres">
      <dgm:prSet presAssocID="{CC7B730F-9D4F-475B-8890-04961AFF282A}" presName="hierRoot1" presStyleCnt="0"/>
      <dgm:spPr/>
    </dgm:pt>
    <dgm:pt modelId="{41E099AB-006A-4F18-878E-BFCCE8B93E78}" type="pres">
      <dgm:prSet presAssocID="{CC7B730F-9D4F-475B-8890-04961AFF282A}" presName="composite" presStyleCnt="0"/>
      <dgm:spPr/>
    </dgm:pt>
    <dgm:pt modelId="{126898C7-CC79-42F1-A004-03113ADE3631}" type="pres">
      <dgm:prSet presAssocID="{CC7B730F-9D4F-475B-8890-04961AFF282A}" presName="background" presStyleLbl="node0" presStyleIdx="0" presStyleCnt="1"/>
      <dgm:spPr/>
    </dgm:pt>
    <dgm:pt modelId="{3FC1F04D-C7CF-424D-AB24-0E820A7BCB2B}" type="pres">
      <dgm:prSet presAssocID="{CC7B730F-9D4F-475B-8890-04961AFF282A}" presName="text" presStyleLbl="fgAcc0" presStyleIdx="0" presStyleCnt="1" custScaleX="139502" custScaleY="580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B4CC91-9493-4851-A972-8B2EF09455C1}" type="pres">
      <dgm:prSet presAssocID="{CC7B730F-9D4F-475B-8890-04961AFF282A}" presName="hierChild2" presStyleCnt="0"/>
      <dgm:spPr/>
    </dgm:pt>
    <dgm:pt modelId="{D754EAD2-350A-4494-838D-05CCA45DF183}" type="pres">
      <dgm:prSet presAssocID="{3954CB0D-8DC6-40D3-9411-B969EB73DC0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2EE8656B-934F-433E-BB96-23A08B320275}" type="pres">
      <dgm:prSet presAssocID="{B80784D0-654E-4200-B460-F5D82B1986DE}" presName="hierRoot2" presStyleCnt="0"/>
      <dgm:spPr/>
    </dgm:pt>
    <dgm:pt modelId="{F80D7E60-BD03-44F0-B39A-7A46D8269F47}" type="pres">
      <dgm:prSet presAssocID="{B80784D0-654E-4200-B460-F5D82B1986DE}" presName="composite2" presStyleCnt="0"/>
      <dgm:spPr/>
    </dgm:pt>
    <dgm:pt modelId="{13D5DA7B-2CFB-4B61-A548-B55FF0792312}" type="pres">
      <dgm:prSet presAssocID="{B80784D0-654E-4200-B460-F5D82B1986DE}" presName="background2" presStyleLbl="node2" presStyleIdx="0" presStyleCnt="2"/>
      <dgm:spPr/>
    </dgm:pt>
    <dgm:pt modelId="{7092D2A4-CFD1-40AA-B581-2F15BF41788D}" type="pres">
      <dgm:prSet presAssocID="{B80784D0-654E-4200-B460-F5D82B1986DE}" presName="text2" presStyleLbl="fgAcc2" presStyleIdx="0" presStyleCnt="2" custScaleX="106986" custScaleY="661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8CFA0F-9086-49AC-800F-4A774162FBE3}" type="pres">
      <dgm:prSet presAssocID="{B80784D0-654E-4200-B460-F5D82B1986DE}" presName="hierChild3" presStyleCnt="0"/>
      <dgm:spPr/>
    </dgm:pt>
    <dgm:pt modelId="{235014C3-A417-4698-973D-E51A1A58C062}" type="pres">
      <dgm:prSet presAssocID="{2523E882-C72E-45F2-8F2F-FD58BECE6D00}" presName="Name17" presStyleLbl="parChTrans1D3" presStyleIdx="0" presStyleCnt="2"/>
      <dgm:spPr/>
      <dgm:t>
        <a:bodyPr/>
        <a:lstStyle/>
        <a:p>
          <a:endParaRPr lang="ru-RU"/>
        </a:p>
      </dgm:t>
    </dgm:pt>
    <dgm:pt modelId="{44D3C576-D0B3-4EB5-BD81-C1C235D2E61E}" type="pres">
      <dgm:prSet presAssocID="{3F4238E4-AE85-4C39-911E-F57BFFD5AA37}" presName="hierRoot3" presStyleCnt="0"/>
      <dgm:spPr/>
    </dgm:pt>
    <dgm:pt modelId="{9C3E7C26-BA89-4FA5-A8ED-DEE5DF0CF1FB}" type="pres">
      <dgm:prSet presAssocID="{3F4238E4-AE85-4C39-911E-F57BFFD5AA37}" presName="composite3" presStyleCnt="0"/>
      <dgm:spPr/>
    </dgm:pt>
    <dgm:pt modelId="{6A4CB34C-754A-45FE-98CE-BB74E2BCACA0}" type="pres">
      <dgm:prSet presAssocID="{3F4238E4-AE85-4C39-911E-F57BFFD5AA37}" presName="background3" presStyleLbl="node3" presStyleIdx="0" presStyleCnt="2"/>
      <dgm:spPr/>
    </dgm:pt>
    <dgm:pt modelId="{AD7BEB63-8922-422C-9CBF-880699961D68}" type="pres">
      <dgm:prSet presAssocID="{3F4238E4-AE85-4C39-911E-F57BFFD5AA37}" presName="text3" presStyleLbl="fgAcc3" presStyleIdx="0" presStyleCnt="2" custScaleY="119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E99D19-D3ED-4BBB-BD86-B4D5FF3175F5}" type="pres">
      <dgm:prSet presAssocID="{3F4238E4-AE85-4C39-911E-F57BFFD5AA37}" presName="hierChild4" presStyleCnt="0"/>
      <dgm:spPr/>
    </dgm:pt>
    <dgm:pt modelId="{E781E580-0D86-4C63-A243-CBB46369B5E5}" type="pres">
      <dgm:prSet presAssocID="{A5BFAEDF-EB0D-4727-AD5D-DC57C72309A5}" presName="Name17" presStyleLbl="parChTrans1D3" presStyleIdx="1" presStyleCnt="2"/>
      <dgm:spPr/>
      <dgm:t>
        <a:bodyPr/>
        <a:lstStyle/>
        <a:p>
          <a:endParaRPr lang="ru-RU"/>
        </a:p>
      </dgm:t>
    </dgm:pt>
    <dgm:pt modelId="{9AC2F4C3-E2FC-47CA-B33D-F403A9857D38}" type="pres">
      <dgm:prSet presAssocID="{BC6A39F3-33DE-4EAE-9BEF-987D4A10256A}" presName="hierRoot3" presStyleCnt="0"/>
      <dgm:spPr/>
    </dgm:pt>
    <dgm:pt modelId="{2E6A939A-7B12-4D72-B5ED-543B937614C9}" type="pres">
      <dgm:prSet presAssocID="{BC6A39F3-33DE-4EAE-9BEF-987D4A10256A}" presName="composite3" presStyleCnt="0"/>
      <dgm:spPr/>
    </dgm:pt>
    <dgm:pt modelId="{0037BF6E-3C59-4E8F-AC1F-03B281DDD810}" type="pres">
      <dgm:prSet presAssocID="{BC6A39F3-33DE-4EAE-9BEF-987D4A10256A}" presName="background3" presStyleLbl="node3" presStyleIdx="1" presStyleCnt="2"/>
      <dgm:spPr/>
    </dgm:pt>
    <dgm:pt modelId="{C9E3FBBA-4008-4D11-A43F-AB2340C35571}" type="pres">
      <dgm:prSet presAssocID="{BC6A39F3-33DE-4EAE-9BEF-987D4A10256A}" presName="text3" presStyleLbl="fgAcc3" presStyleIdx="1" presStyleCnt="2" custScaleY="1214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E51D72-48DE-4414-8E39-986E3D977E6B}" type="pres">
      <dgm:prSet presAssocID="{BC6A39F3-33DE-4EAE-9BEF-987D4A10256A}" presName="hierChild4" presStyleCnt="0"/>
      <dgm:spPr/>
    </dgm:pt>
    <dgm:pt modelId="{0692960B-B29B-45E5-A600-A4D81A856529}" type="pres">
      <dgm:prSet presAssocID="{CB84AA49-C37F-43B4-B0EC-C85AF2B57EA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16B1242-EFD2-48EB-A74D-EF45D7117974}" type="pres">
      <dgm:prSet presAssocID="{95CABB3C-D766-415E-AB8F-899B7A8CC293}" presName="hierRoot2" presStyleCnt="0"/>
      <dgm:spPr/>
    </dgm:pt>
    <dgm:pt modelId="{FA3EC25D-4449-43CB-A40B-A0C016F5FD86}" type="pres">
      <dgm:prSet presAssocID="{95CABB3C-D766-415E-AB8F-899B7A8CC293}" presName="composite2" presStyleCnt="0"/>
      <dgm:spPr/>
    </dgm:pt>
    <dgm:pt modelId="{5CD23F2C-7A3E-40AA-ABDD-226313A44AA7}" type="pres">
      <dgm:prSet presAssocID="{95CABB3C-D766-415E-AB8F-899B7A8CC293}" presName="background2" presStyleLbl="node2" presStyleIdx="1" presStyleCnt="2"/>
      <dgm:spPr/>
    </dgm:pt>
    <dgm:pt modelId="{2A5C7934-A75C-47C4-AF6F-CF0CFB64A556}" type="pres">
      <dgm:prSet presAssocID="{95CABB3C-D766-415E-AB8F-899B7A8CC293}" presName="text2" presStyleLbl="fgAcc2" presStyleIdx="1" presStyleCnt="2" custScaleX="112457" custScaleY="718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F9FF54-7277-4DB3-8538-2E7E0AEB2284}" type="pres">
      <dgm:prSet presAssocID="{95CABB3C-D766-415E-AB8F-899B7A8CC293}" presName="hierChild3" presStyleCnt="0"/>
      <dgm:spPr/>
    </dgm:pt>
  </dgm:ptLst>
  <dgm:cxnLst>
    <dgm:cxn modelId="{4761A63C-6988-4080-B695-40D061333AA3}" type="presOf" srcId="{A5BFAEDF-EB0D-4727-AD5D-DC57C72309A5}" destId="{E781E580-0D86-4C63-A243-CBB46369B5E5}" srcOrd="0" destOrd="0" presId="urn:microsoft.com/office/officeart/2005/8/layout/hierarchy1"/>
    <dgm:cxn modelId="{233EEC38-07CF-4534-B4E6-94988D5EF2BF}" type="presOf" srcId="{73DF4CC9-EC09-406F-93FA-CE49B9256697}" destId="{30EF3A6C-ADBD-4F77-BCAC-2B01DC6B08BF}" srcOrd="0" destOrd="0" presId="urn:microsoft.com/office/officeart/2005/8/layout/hierarchy1"/>
    <dgm:cxn modelId="{64F47780-F81D-4C64-801E-2FFE392EB685}" type="presOf" srcId="{95CABB3C-D766-415E-AB8F-899B7A8CC293}" destId="{2A5C7934-A75C-47C4-AF6F-CF0CFB64A556}" srcOrd="0" destOrd="0" presId="urn:microsoft.com/office/officeart/2005/8/layout/hierarchy1"/>
    <dgm:cxn modelId="{76236B99-7734-4A8A-A335-A523982D4B60}" type="presOf" srcId="{CB84AA49-C37F-43B4-B0EC-C85AF2B57EA8}" destId="{0692960B-B29B-45E5-A600-A4D81A856529}" srcOrd="0" destOrd="0" presId="urn:microsoft.com/office/officeart/2005/8/layout/hierarchy1"/>
    <dgm:cxn modelId="{CE66AECD-D612-4924-BB62-CC4F7247E8CC}" type="presOf" srcId="{CC7B730F-9D4F-475B-8890-04961AFF282A}" destId="{3FC1F04D-C7CF-424D-AB24-0E820A7BCB2B}" srcOrd="0" destOrd="0" presId="urn:microsoft.com/office/officeart/2005/8/layout/hierarchy1"/>
    <dgm:cxn modelId="{048EC1A0-EFAE-4C9A-9449-78243E0C8EC1}" srcId="{CC7B730F-9D4F-475B-8890-04961AFF282A}" destId="{95CABB3C-D766-415E-AB8F-899B7A8CC293}" srcOrd="1" destOrd="0" parTransId="{CB84AA49-C37F-43B4-B0EC-C85AF2B57EA8}" sibTransId="{9A20D1DF-DE15-46E5-AE58-1C68EB744F3A}"/>
    <dgm:cxn modelId="{B272B1A9-874C-49E9-9FB8-B5C6CD62ADA6}" type="presOf" srcId="{3954CB0D-8DC6-40D3-9411-B969EB73DC01}" destId="{D754EAD2-350A-4494-838D-05CCA45DF183}" srcOrd="0" destOrd="0" presId="urn:microsoft.com/office/officeart/2005/8/layout/hierarchy1"/>
    <dgm:cxn modelId="{1F440972-909E-48E5-BB7E-75C64282EB8A}" type="presOf" srcId="{B80784D0-654E-4200-B460-F5D82B1986DE}" destId="{7092D2A4-CFD1-40AA-B581-2F15BF41788D}" srcOrd="0" destOrd="0" presId="urn:microsoft.com/office/officeart/2005/8/layout/hierarchy1"/>
    <dgm:cxn modelId="{F7782BAB-910C-4D50-97BC-141B0C69F401}" srcId="{CC7B730F-9D4F-475B-8890-04961AFF282A}" destId="{B80784D0-654E-4200-B460-F5D82B1986DE}" srcOrd="0" destOrd="0" parTransId="{3954CB0D-8DC6-40D3-9411-B969EB73DC01}" sibTransId="{A41CC91D-00A4-48C5-ABEC-72B860926360}"/>
    <dgm:cxn modelId="{5AB9BAE6-851E-466B-8F38-F76406F663C7}" type="presOf" srcId="{BC6A39F3-33DE-4EAE-9BEF-987D4A10256A}" destId="{C9E3FBBA-4008-4D11-A43F-AB2340C35571}" srcOrd="0" destOrd="0" presId="urn:microsoft.com/office/officeart/2005/8/layout/hierarchy1"/>
    <dgm:cxn modelId="{BB56830D-063C-4A3B-9C90-B294160AFFF7}" srcId="{73DF4CC9-EC09-406F-93FA-CE49B9256697}" destId="{CC7B730F-9D4F-475B-8890-04961AFF282A}" srcOrd="0" destOrd="0" parTransId="{E8A5C914-2EBF-49BE-9014-B3734403D781}" sibTransId="{3B7E6CD5-7371-4AD4-84BD-C451BCB56B41}"/>
    <dgm:cxn modelId="{AA493921-3EA2-427C-9590-B89C3B32E99A}" srcId="{B80784D0-654E-4200-B460-F5D82B1986DE}" destId="{3F4238E4-AE85-4C39-911E-F57BFFD5AA37}" srcOrd="0" destOrd="0" parTransId="{2523E882-C72E-45F2-8F2F-FD58BECE6D00}" sibTransId="{0B01637D-7F09-4877-8958-5A7DABCDE206}"/>
    <dgm:cxn modelId="{F91C989F-4257-4D55-88B4-17E9C50B9356}" type="presOf" srcId="{2523E882-C72E-45F2-8F2F-FD58BECE6D00}" destId="{235014C3-A417-4698-973D-E51A1A58C062}" srcOrd="0" destOrd="0" presId="urn:microsoft.com/office/officeart/2005/8/layout/hierarchy1"/>
    <dgm:cxn modelId="{9DEF448B-5FCA-4D16-8DEE-06637CCC0695}" type="presOf" srcId="{3F4238E4-AE85-4C39-911E-F57BFFD5AA37}" destId="{AD7BEB63-8922-422C-9CBF-880699961D68}" srcOrd="0" destOrd="0" presId="urn:microsoft.com/office/officeart/2005/8/layout/hierarchy1"/>
    <dgm:cxn modelId="{29E1A5F9-C650-4209-B889-4F14CDB98F02}" srcId="{B80784D0-654E-4200-B460-F5D82B1986DE}" destId="{BC6A39F3-33DE-4EAE-9BEF-987D4A10256A}" srcOrd="1" destOrd="0" parTransId="{A5BFAEDF-EB0D-4727-AD5D-DC57C72309A5}" sibTransId="{5EA4C8B5-27DF-4C0E-AC1A-835CA84B053E}"/>
    <dgm:cxn modelId="{DE5D3886-81EF-4AB5-B78A-4AADFA11828A}" type="presParOf" srcId="{30EF3A6C-ADBD-4F77-BCAC-2B01DC6B08BF}" destId="{1B5F58F0-77A0-47BD-AD08-A0363AB7C99E}" srcOrd="0" destOrd="0" presId="urn:microsoft.com/office/officeart/2005/8/layout/hierarchy1"/>
    <dgm:cxn modelId="{F4F0033D-8549-4622-8D3E-6522B717AF78}" type="presParOf" srcId="{1B5F58F0-77A0-47BD-AD08-A0363AB7C99E}" destId="{41E099AB-006A-4F18-878E-BFCCE8B93E78}" srcOrd="0" destOrd="0" presId="urn:microsoft.com/office/officeart/2005/8/layout/hierarchy1"/>
    <dgm:cxn modelId="{B3250B18-A2FC-4149-916A-1746498364DD}" type="presParOf" srcId="{41E099AB-006A-4F18-878E-BFCCE8B93E78}" destId="{126898C7-CC79-42F1-A004-03113ADE3631}" srcOrd="0" destOrd="0" presId="urn:microsoft.com/office/officeart/2005/8/layout/hierarchy1"/>
    <dgm:cxn modelId="{E48BDE59-8820-4368-8D82-4AB2579C1D0D}" type="presParOf" srcId="{41E099AB-006A-4F18-878E-BFCCE8B93E78}" destId="{3FC1F04D-C7CF-424D-AB24-0E820A7BCB2B}" srcOrd="1" destOrd="0" presId="urn:microsoft.com/office/officeart/2005/8/layout/hierarchy1"/>
    <dgm:cxn modelId="{AD4E19A7-CB12-4426-8ED1-104797D47A27}" type="presParOf" srcId="{1B5F58F0-77A0-47BD-AD08-A0363AB7C99E}" destId="{21B4CC91-9493-4851-A972-8B2EF09455C1}" srcOrd="1" destOrd="0" presId="urn:microsoft.com/office/officeart/2005/8/layout/hierarchy1"/>
    <dgm:cxn modelId="{01751EE1-6198-422E-BC10-AC6187F9D3C9}" type="presParOf" srcId="{21B4CC91-9493-4851-A972-8B2EF09455C1}" destId="{D754EAD2-350A-4494-838D-05CCA45DF183}" srcOrd="0" destOrd="0" presId="urn:microsoft.com/office/officeart/2005/8/layout/hierarchy1"/>
    <dgm:cxn modelId="{12FBF7B8-8D3C-4F2D-91A4-CEB298499418}" type="presParOf" srcId="{21B4CC91-9493-4851-A972-8B2EF09455C1}" destId="{2EE8656B-934F-433E-BB96-23A08B320275}" srcOrd="1" destOrd="0" presId="urn:microsoft.com/office/officeart/2005/8/layout/hierarchy1"/>
    <dgm:cxn modelId="{C052169E-207D-4430-A4E7-DEE9537D3021}" type="presParOf" srcId="{2EE8656B-934F-433E-BB96-23A08B320275}" destId="{F80D7E60-BD03-44F0-B39A-7A46D8269F47}" srcOrd="0" destOrd="0" presId="urn:microsoft.com/office/officeart/2005/8/layout/hierarchy1"/>
    <dgm:cxn modelId="{99378A7D-4AF9-4216-AFCE-E6956643BF44}" type="presParOf" srcId="{F80D7E60-BD03-44F0-B39A-7A46D8269F47}" destId="{13D5DA7B-2CFB-4B61-A548-B55FF0792312}" srcOrd="0" destOrd="0" presId="urn:microsoft.com/office/officeart/2005/8/layout/hierarchy1"/>
    <dgm:cxn modelId="{783FB485-9A10-45F3-AFC0-311F86299662}" type="presParOf" srcId="{F80D7E60-BD03-44F0-B39A-7A46D8269F47}" destId="{7092D2A4-CFD1-40AA-B581-2F15BF41788D}" srcOrd="1" destOrd="0" presId="urn:microsoft.com/office/officeart/2005/8/layout/hierarchy1"/>
    <dgm:cxn modelId="{13C25C8B-4628-41B2-97D2-88CE65801116}" type="presParOf" srcId="{2EE8656B-934F-433E-BB96-23A08B320275}" destId="{628CFA0F-9086-49AC-800F-4A774162FBE3}" srcOrd="1" destOrd="0" presId="urn:microsoft.com/office/officeart/2005/8/layout/hierarchy1"/>
    <dgm:cxn modelId="{BE652F06-E29A-4045-AD69-DD3B31C72281}" type="presParOf" srcId="{628CFA0F-9086-49AC-800F-4A774162FBE3}" destId="{235014C3-A417-4698-973D-E51A1A58C062}" srcOrd="0" destOrd="0" presId="urn:microsoft.com/office/officeart/2005/8/layout/hierarchy1"/>
    <dgm:cxn modelId="{A76285DD-847A-4FD3-90E2-1929B1ED45D4}" type="presParOf" srcId="{628CFA0F-9086-49AC-800F-4A774162FBE3}" destId="{44D3C576-D0B3-4EB5-BD81-C1C235D2E61E}" srcOrd="1" destOrd="0" presId="urn:microsoft.com/office/officeart/2005/8/layout/hierarchy1"/>
    <dgm:cxn modelId="{DF067EF4-5D52-460D-BCBE-858AB3DE3A6E}" type="presParOf" srcId="{44D3C576-D0B3-4EB5-BD81-C1C235D2E61E}" destId="{9C3E7C26-BA89-4FA5-A8ED-DEE5DF0CF1FB}" srcOrd="0" destOrd="0" presId="urn:microsoft.com/office/officeart/2005/8/layout/hierarchy1"/>
    <dgm:cxn modelId="{66D6F6A7-17A9-4D83-891C-4FBB4F99E1D7}" type="presParOf" srcId="{9C3E7C26-BA89-4FA5-A8ED-DEE5DF0CF1FB}" destId="{6A4CB34C-754A-45FE-98CE-BB74E2BCACA0}" srcOrd="0" destOrd="0" presId="urn:microsoft.com/office/officeart/2005/8/layout/hierarchy1"/>
    <dgm:cxn modelId="{A78266F4-0100-4E2D-B207-F249BDC0ECE0}" type="presParOf" srcId="{9C3E7C26-BA89-4FA5-A8ED-DEE5DF0CF1FB}" destId="{AD7BEB63-8922-422C-9CBF-880699961D68}" srcOrd="1" destOrd="0" presId="urn:microsoft.com/office/officeart/2005/8/layout/hierarchy1"/>
    <dgm:cxn modelId="{2E2C0E20-BE08-4A1B-B8BB-B75293E60658}" type="presParOf" srcId="{44D3C576-D0B3-4EB5-BD81-C1C235D2E61E}" destId="{CDE99D19-D3ED-4BBB-BD86-B4D5FF3175F5}" srcOrd="1" destOrd="0" presId="urn:microsoft.com/office/officeart/2005/8/layout/hierarchy1"/>
    <dgm:cxn modelId="{F69FDC95-E162-48BC-A8FD-2318F95F069F}" type="presParOf" srcId="{628CFA0F-9086-49AC-800F-4A774162FBE3}" destId="{E781E580-0D86-4C63-A243-CBB46369B5E5}" srcOrd="2" destOrd="0" presId="urn:microsoft.com/office/officeart/2005/8/layout/hierarchy1"/>
    <dgm:cxn modelId="{26EC3D7C-364A-4BB9-945D-196B10765A3D}" type="presParOf" srcId="{628CFA0F-9086-49AC-800F-4A774162FBE3}" destId="{9AC2F4C3-E2FC-47CA-B33D-F403A9857D38}" srcOrd="3" destOrd="0" presId="urn:microsoft.com/office/officeart/2005/8/layout/hierarchy1"/>
    <dgm:cxn modelId="{74ACD3E1-A901-41B2-A52B-BC37020108BC}" type="presParOf" srcId="{9AC2F4C3-E2FC-47CA-B33D-F403A9857D38}" destId="{2E6A939A-7B12-4D72-B5ED-543B937614C9}" srcOrd="0" destOrd="0" presId="urn:microsoft.com/office/officeart/2005/8/layout/hierarchy1"/>
    <dgm:cxn modelId="{16A1A0A8-8FE7-4109-B76D-772224D9965C}" type="presParOf" srcId="{2E6A939A-7B12-4D72-B5ED-543B937614C9}" destId="{0037BF6E-3C59-4E8F-AC1F-03B281DDD810}" srcOrd="0" destOrd="0" presId="urn:microsoft.com/office/officeart/2005/8/layout/hierarchy1"/>
    <dgm:cxn modelId="{84E5152C-B6B2-4A48-94B8-7EB3B1AC6CB2}" type="presParOf" srcId="{2E6A939A-7B12-4D72-B5ED-543B937614C9}" destId="{C9E3FBBA-4008-4D11-A43F-AB2340C35571}" srcOrd="1" destOrd="0" presId="urn:microsoft.com/office/officeart/2005/8/layout/hierarchy1"/>
    <dgm:cxn modelId="{1C7BA351-A54A-486D-9AE8-052292537EB3}" type="presParOf" srcId="{9AC2F4C3-E2FC-47CA-B33D-F403A9857D38}" destId="{DEE51D72-48DE-4414-8E39-986E3D977E6B}" srcOrd="1" destOrd="0" presId="urn:microsoft.com/office/officeart/2005/8/layout/hierarchy1"/>
    <dgm:cxn modelId="{79AB819E-C721-40ED-91A0-00BF454837C0}" type="presParOf" srcId="{21B4CC91-9493-4851-A972-8B2EF09455C1}" destId="{0692960B-B29B-45E5-A600-A4D81A856529}" srcOrd="2" destOrd="0" presId="urn:microsoft.com/office/officeart/2005/8/layout/hierarchy1"/>
    <dgm:cxn modelId="{27C07C10-BE75-4808-A165-F007A1897CDD}" type="presParOf" srcId="{21B4CC91-9493-4851-A972-8B2EF09455C1}" destId="{016B1242-EFD2-48EB-A74D-EF45D7117974}" srcOrd="3" destOrd="0" presId="urn:microsoft.com/office/officeart/2005/8/layout/hierarchy1"/>
    <dgm:cxn modelId="{D924ADC0-75F7-4387-BF87-D3AC4EDDA8F4}" type="presParOf" srcId="{016B1242-EFD2-48EB-A74D-EF45D7117974}" destId="{FA3EC25D-4449-43CB-A40B-A0C016F5FD86}" srcOrd="0" destOrd="0" presId="urn:microsoft.com/office/officeart/2005/8/layout/hierarchy1"/>
    <dgm:cxn modelId="{98524EE8-6134-4504-A022-95FF1C4DBF5F}" type="presParOf" srcId="{FA3EC25D-4449-43CB-A40B-A0C016F5FD86}" destId="{5CD23F2C-7A3E-40AA-ABDD-226313A44AA7}" srcOrd="0" destOrd="0" presId="urn:microsoft.com/office/officeart/2005/8/layout/hierarchy1"/>
    <dgm:cxn modelId="{E873201D-8033-455D-BF47-2AC02946952A}" type="presParOf" srcId="{FA3EC25D-4449-43CB-A40B-A0C016F5FD86}" destId="{2A5C7934-A75C-47C4-AF6F-CF0CFB64A556}" srcOrd="1" destOrd="0" presId="urn:microsoft.com/office/officeart/2005/8/layout/hierarchy1"/>
    <dgm:cxn modelId="{B5A05E98-A7B4-4F46-A08A-DAA9A152537B}" type="presParOf" srcId="{016B1242-EFD2-48EB-A74D-EF45D7117974}" destId="{13F9FF54-7277-4DB3-8538-2E7E0AEB2284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F53BE2E-D307-4F6D-B8C8-1F92440820FC}" type="doc">
      <dgm:prSet loTypeId="urn:microsoft.com/office/officeart/2005/8/layout/lProcess2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7F63A76D-7C27-4807-B08F-888EBF7213FD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ОБЩАЯ АКТИВНОСТЬ</a:t>
          </a:r>
          <a:r>
            <a:rPr lang="ru-RU" sz="6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6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2E9D7A-E5B4-4A9B-B52D-E2632DF2F3F2}" type="parTrans" cxnId="{C1266370-9AB0-446B-BE49-434ED3EFE50B}">
      <dgm:prSet/>
      <dgm:spPr/>
      <dgm:t>
        <a:bodyPr/>
        <a:lstStyle/>
        <a:p>
          <a:endParaRPr lang="ru-RU"/>
        </a:p>
      </dgm:t>
    </dgm:pt>
    <dgm:pt modelId="{145F61E9-1B54-476F-90C3-90E590E46D54}" type="sibTrans" cxnId="{C1266370-9AB0-446B-BE49-434ED3EFE50B}">
      <dgm:prSet/>
      <dgm:spPr/>
      <dgm:t>
        <a:bodyPr/>
        <a:lstStyle/>
        <a:p>
          <a:endParaRPr lang="ru-RU"/>
        </a:p>
      </dgm:t>
    </dgm:pt>
    <dgm:pt modelId="{17122B17-FF00-4D9C-9FCE-3DFC3F678D02}">
      <dgm:prSet phldrT="[Текст]" custT="1"/>
      <dgm:spPr/>
      <dgm:t>
        <a:bodyPr/>
        <a:lstStyle/>
        <a:p>
          <a:pPr algn="ctr"/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ВКЛЮЧАЕМОСТЬ</a:t>
          </a:r>
        </a:p>
        <a:p>
          <a:pPr algn="l"/>
          <a:r>
            <a:rPr lang="ru-RU" sz="1800" dirty="0" smtClean="0"/>
            <a:t> 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скорость, с которой субъект </a:t>
          </a:r>
          <a:r>
            <a:rPr lang="ru-RU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берет-ся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за любую деятельность.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8A1D88-6919-4B66-A2E4-A0E6176DA39B}" type="parTrans" cxnId="{21A6A977-0C71-4365-9A35-79E5588C8BC7}">
      <dgm:prSet/>
      <dgm:spPr/>
      <dgm:t>
        <a:bodyPr/>
        <a:lstStyle/>
        <a:p>
          <a:endParaRPr lang="ru-RU"/>
        </a:p>
      </dgm:t>
    </dgm:pt>
    <dgm:pt modelId="{BAB24141-F294-4129-B522-A4953F1F71EB}" type="sibTrans" cxnId="{21A6A977-0C71-4365-9A35-79E5588C8BC7}">
      <dgm:prSet/>
      <dgm:spPr/>
      <dgm:t>
        <a:bodyPr/>
        <a:lstStyle/>
        <a:p>
          <a:endParaRPr lang="ru-RU"/>
        </a:p>
      </dgm:t>
    </dgm:pt>
    <dgm:pt modelId="{25BBA320-D20C-4844-BF1E-41574E4C0E3D}">
      <dgm:prSet phldrT="[Текст]" custT="1"/>
      <dgm:spPr/>
      <dgm:t>
        <a:bodyPr/>
        <a:lstStyle/>
        <a:p>
          <a:pPr algn="ctr"/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ТИП ПСИХИЧЕСКИХ ПРОЦЕССОВ</a:t>
          </a:r>
        </a:p>
        <a:p>
          <a:pPr algn="l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скорость реакции, проявляющейся в быстроте ответов и реагирования на вопросы, реплики, замечания;</a:t>
          </a:r>
        </a:p>
        <a:p>
          <a:pPr algn="l"/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скорость мыслительных процессов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667DD-EE1F-4A13-A36B-12EC33341908}" type="parTrans" cxnId="{101ED182-CE16-4D2D-B2AF-89FF4F254F2D}">
      <dgm:prSet/>
      <dgm:spPr/>
      <dgm:t>
        <a:bodyPr/>
        <a:lstStyle/>
        <a:p>
          <a:endParaRPr lang="ru-RU"/>
        </a:p>
      </dgm:t>
    </dgm:pt>
    <dgm:pt modelId="{2CB9DCFB-42C9-4146-B503-CA01F6AE650C}" type="sibTrans" cxnId="{101ED182-CE16-4D2D-B2AF-89FF4F254F2D}">
      <dgm:prSet/>
      <dgm:spPr/>
      <dgm:t>
        <a:bodyPr/>
        <a:lstStyle/>
        <a:p>
          <a:endParaRPr lang="ru-RU"/>
        </a:p>
      </dgm:t>
    </dgm:pt>
    <dgm:pt modelId="{A24FBF8F-D4C1-417E-A618-4705FC6DF2E8}">
      <dgm:prSet phldrT="[Текст]" custT="1"/>
      <dgm:spPr/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ЭМОЦИОНАЛЬНОСТЬ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A8926-0A72-449B-A467-1919EAF91CE5}" type="parTrans" cxnId="{E4E899E3-D957-4D6E-B34B-68149AC3DA1D}">
      <dgm:prSet/>
      <dgm:spPr/>
      <dgm:t>
        <a:bodyPr/>
        <a:lstStyle/>
        <a:p>
          <a:endParaRPr lang="ru-RU"/>
        </a:p>
      </dgm:t>
    </dgm:pt>
    <dgm:pt modelId="{5AFD959E-E131-4115-9EFC-EBC123816AA3}" type="sibTrans" cxnId="{E4E899E3-D957-4D6E-B34B-68149AC3DA1D}">
      <dgm:prSet/>
      <dgm:spPr/>
      <dgm:t>
        <a:bodyPr/>
        <a:lstStyle/>
        <a:p>
          <a:endParaRPr lang="ru-RU"/>
        </a:p>
      </dgm:t>
    </dgm:pt>
    <dgm:pt modelId="{7205E8FE-4C02-4E48-A707-ECF4EE325FF0}">
      <dgm:prSet phldrT="[Текст]" custT="1"/>
      <dgm:spPr/>
      <dgm:t>
        <a:bodyPr/>
        <a:lstStyle/>
        <a:p>
          <a:pPr algn="ctr"/>
          <a:r>
            <a: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ВПЕЧАТЛИТЕЛЬНОСТЬ</a:t>
          </a:r>
        </a:p>
        <a:p>
          <a:pPr algn="just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степень силы эмоционального </a:t>
          </a:r>
          <a:r>
            <a:rPr lang="ru-RU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разд-ражителя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способного вызвать </a:t>
          </a:r>
          <a:r>
            <a:rPr lang="ru-RU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эмо-циональную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реакцию.</a:t>
          </a:r>
          <a:endParaRPr lang="ru-RU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AF6C2C-B7AB-4A90-AD05-A66F7E7EEE62}" type="parTrans" cxnId="{FD9588D6-D22E-4A1C-B0B6-A7CBCB92D643}">
      <dgm:prSet/>
      <dgm:spPr/>
      <dgm:t>
        <a:bodyPr/>
        <a:lstStyle/>
        <a:p>
          <a:endParaRPr lang="ru-RU"/>
        </a:p>
      </dgm:t>
    </dgm:pt>
    <dgm:pt modelId="{9730BA49-62B3-4DE4-B56A-01A49DD96BBF}" type="sibTrans" cxnId="{FD9588D6-D22E-4A1C-B0B6-A7CBCB92D643}">
      <dgm:prSet/>
      <dgm:spPr/>
      <dgm:t>
        <a:bodyPr/>
        <a:lstStyle/>
        <a:p>
          <a:endParaRPr lang="ru-RU"/>
        </a:p>
      </dgm:t>
    </dgm:pt>
    <dgm:pt modelId="{FFE7D27D-1D60-4905-B5D5-0BF5DC67714C}">
      <dgm:prSet phldrT="[Текст]" custT="1"/>
      <dgm:spPr/>
      <dgm:t>
        <a:bodyPr/>
        <a:lstStyle/>
        <a:p>
          <a:pPr algn="ctr"/>
          <a:r>
            <a: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ИМПУЛЬСИВНОСТЬ</a:t>
          </a:r>
        </a:p>
        <a:p>
          <a:pPr algn="l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скорость, с которой эмоции </a:t>
          </a:r>
          <a:r>
            <a:rPr lang="ru-RU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становя-тся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побудительной силой поведения</a:t>
          </a:r>
          <a:endParaRPr lang="ru-RU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615152-DEC6-4B45-B383-846285FC0004}" type="parTrans" cxnId="{169CC6F1-E7DC-4CAB-8A98-975965AC1C73}">
      <dgm:prSet/>
      <dgm:spPr/>
      <dgm:t>
        <a:bodyPr/>
        <a:lstStyle/>
        <a:p>
          <a:endParaRPr lang="ru-RU"/>
        </a:p>
      </dgm:t>
    </dgm:pt>
    <dgm:pt modelId="{DB49CF42-E029-430D-9249-4DA4514276A3}" type="sibTrans" cxnId="{169CC6F1-E7DC-4CAB-8A98-975965AC1C73}">
      <dgm:prSet/>
      <dgm:spPr/>
      <dgm:t>
        <a:bodyPr/>
        <a:lstStyle/>
        <a:p>
          <a:endParaRPr lang="ru-RU"/>
        </a:p>
      </dgm:t>
    </dgm:pt>
    <dgm:pt modelId="{8543F5F1-36C4-4717-A3CC-D0135CC09447}">
      <dgm:prSet phldrT="[Текст]" custT="1"/>
      <dgm:spPr/>
      <dgm:t>
        <a:bodyPr/>
        <a:lstStyle/>
        <a:p>
          <a:pPr algn="ctr"/>
          <a:r>
            <a: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ЭМОЦИОНАЛЬНАЯ ПОДВИЖНОСТЬ</a:t>
          </a:r>
        </a:p>
        <a:p>
          <a:pPr algn="just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скорость возникновения, </a:t>
          </a:r>
          <a:r>
            <a:rPr lang="ru-RU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прекраще-ния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смены эмоциональных </a:t>
          </a:r>
          <a:r>
            <a:rPr lang="ru-RU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состо-яний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ru-RU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1BB900-0DA7-4AC9-A789-A8DE2DE2FF80}" type="parTrans" cxnId="{2D175DE1-A6DF-49E1-82E0-B195A9D5D832}">
      <dgm:prSet/>
      <dgm:spPr/>
      <dgm:t>
        <a:bodyPr/>
        <a:lstStyle/>
        <a:p>
          <a:endParaRPr lang="ru-RU"/>
        </a:p>
      </dgm:t>
    </dgm:pt>
    <dgm:pt modelId="{5C64B79D-651D-4B98-AA58-A16165D8993D}" type="sibTrans" cxnId="{2D175DE1-A6DF-49E1-82E0-B195A9D5D832}">
      <dgm:prSet/>
      <dgm:spPr/>
      <dgm:t>
        <a:bodyPr/>
        <a:lstStyle/>
        <a:p>
          <a:endParaRPr lang="ru-RU"/>
        </a:p>
      </dgm:t>
    </dgm:pt>
    <dgm:pt modelId="{E9CE7C82-557C-4561-AD07-DAAB3B41D3DA}" type="pres">
      <dgm:prSet presAssocID="{EF53BE2E-D307-4F6D-B8C8-1F92440820F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326748-11BA-42E9-BCA1-B7450A9CA986}" type="pres">
      <dgm:prSet presAssocID="{7F63A76D-7C27-4807-B08F-888EBF7213FD}" presName="compNode" presStyleCnt="0"/>
      <dgm:spPr/>
    </dgm:pt>
    <dgm:pt modelId="{B07E7E16-C31F-4E51-9350-369C37ECFAD0}" type="pres">
      <dgm:prSet presAssocID="{7F63A76D-7C27-4807-B08F-888EBF7213FD}" presName="aNode" presStyleLbl="bgShp" presStyleIdx="0" presStyleCnt="2"/>
      <dgm:spPr/>
      <dgm:t>
        <a:bodyPr/>
        <a:lstStyle/>
        <a:p>
          <a:endParaRPr lang="ru-RU"/>
        </a:p>
      </dgm:t>
    </dgm:pt>
    <dgm:pt modelId="{A0B55FDA-A425-4079-AB54-2E1A96C5DB16}" type="pres">
      <dgm:prSet presAssocID="{7F63A76D-7C27-4807-B08F-888EBF7213FD}" presName="textNode" presStyleLbl="bgShp" presStyleIdx="0" presStyleCnt="2"/>
      <dgm:spPr/>
      <dgm:t>
        <a:bodyPr/>
        <a:lstStyle/>
        <a:p>
          <a:endParaRPr lang="ru-RU"/>
        </a:p>
      </dgm:t>
    </dgm:pt>
    <dgm:pt modelId="{70631679-12FF-4217-AD3B-2AA306186065}" type="pres">
      <dgm:prSet presAssocID="{7F63A76D-7C27-4807-B08F-888EBF7213FD}" presName="compChildNode" presStyleCnt="0"/>
      <dgm:spPr/>
    </dgm:pt>
    <dgm:pt modelId="{E1878D3A-39B8-4545-8163-28C7735858D6}" type="pres">
      <dgm:prSet presAssocID="{7F63A76D-7C27-4807-B08F-888EBF7213FD}" presName="theInnerList" presStyleCnt="0"/>
      <dgm:spPr/>
    </dgm:pt>
    <dgm:pt modelId="{FFB4A004-2FFE-4BCF-9D64-8D9ABCD08587}" type="pres">
      <dgm:prSet presAssocID="{17122B17-FF00-4D9C-9FCE-3DFC3F678D02}" presName="childNode" presStyleLbl="node1" presStyleIdx="0" presStyleCnt="5" custScaleX="108727" custScaleY="29074" custLinFactY="-674" custLinFactNeighborX="46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B32D1E-B14C-431A-AAE5-E6E2B67AEF7A}" type="pres">
      <dgm:prSet presAssocID="{17122B17-FF00-4D9C-9FCE-3DFC3F678D02}" presName="aSpace2" presStyleCnt="0"/>
      <dgm:spPr/>
    </dgm:pt>
    <dgm:pt modelId="{42808359-FFF6-47EB-822B-073F9F03E71A}" type="pres">
      <dgm:prSet presAssocID="{25BBA320-D20C-4844-BF1E-41574E4C0E3D}" presName="childNode" presStyleLbl="node1" presStyleIdx="1" presStyleCnt="5" custScaleX="109185" custScaleY="40685" custLinFactNeighborX="690" custLinFactNeighborY="82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4A262-E403-46F1-96F0-C679E55276E2}" type="pres">
      <dgm:prSet presAssocID="{7F63A76D-7C27-4807-B08F-888EBF7213FD}" presName="aSpace" presStyleCnt="0"/>
      <dgm:spPr/>
    </dgm:pt>
    <dgm:pt modelId="{3DC00EB0-E392-44F7-90B2-4D72BA4E0D52}" type="pres">
      <dgm:prSet presAssocID="{A24FBF8F-D4C1-417E-A618-4705FC6DF2E8}" presName="compNode" presStyleCnt="0"/>
      <dgm:spPr/>
    </dgm:pt>
    <dgm:pt modelId="{350E50FF-45F2-4FC1-A95B-490986C1B1E8}" type="pres">
      <dgm:prSet presAssocID="{A24FBF8F-D4C1-417E-A618-4705FC6DF2E8}" presName="aNode" presStyleLbl="bgShp" presStyleIdx="1" presStyleCnt="2"/>
      <dgm:spPr/>
      <dgm:t>
        <a:bodyPr/>
        <a:lstStyle/>
        <a:p>
          <a:endParaRPr lang="ru-RU"/>
        </a:p>
      </dgm:t>
    </dgm:pt>
    <dgm:pt modelId="{EFD690E1-FD89-4B14-8BCD-7272E2DC6A87}" type="pres">
      <dgm:prSet presAssocID="{A24FBF8F-D4C1-417E-A618-4705FC6DF2E8}" presName="textNode" presStyleLbl="bgShp" presStyleIdx="1" presStyleCnt="2"/>
      <dgm:spPr/>
      <dgm:t>
        <a:bodyPr/>
        <a:lstStyle/>
        <a:p>
          <a:endParaRPr lang="ru-RU"/>
        </a:p>
      </dgm:t>
    </dgm:pt>
    <dgm:pt modelId="{F2DBE95B-36BF-462F-A35B-E2B546CFB133}" type="pres">
      <dgm:prSet presAssocID="{A24FBF8F-D4C1-417E-A618-4705FC6DF2E8}" presName="compChildNode" presStyleCnt="0"/>
      <dgm:spPr/>
    </dgm:pt>
    <dgm:pt modelId="{7855C685-0E41-4B79-BB7E-4669108EA88E}" type="pres">
      <dgm:prSet presAssocID="{A24FBF8F-D4C1-417E-A618-4705FC6DF2E8}" presName="theInnerList" presStyleCnt="0"/>
      <dgm:spPr/>
    </dgm:pt>
    <dgm:pt modelId="{A26EDA0C-245C-4AFD-BC32-855530D62DA0}" type="pres">
      <dgm:prSet presAssocID="{7205E8FE-4C02-4E48-A707-ECF4EE325FF0}" presName="childNode" presStyleLbl="node1" presStyleIdx="2" presStyleCnt="5" custScaleX="112563" custScaleY="194873" custLinFactY="-33940" custLinFactNeighborX="-43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05F9BC-BD3B-48B7-9CD7-FBBFEFEF3F8B}" type="pres">
      <dgm:prSet presAssocID="{7205E8FE-4C02-4E48-A707-ECF4EE325FF0}" presName="aSpace2" presStyleCnt="0"/>
      <dgm:spPr/>
    </dgm:pt>
    <dgm:pt modelId="{11BA56A4-9164-40D4-B747-993205D54D03}" type="pres">
      <dgm:prSet presAssocID="{8543F5F1-36C4-4717-A3CC-D0135CC09447}" presName="childNode" presStyleLbl="node1" presStyleIdx="3" presStyleCnt="5" custScaleX="108375" custScaleY="173748" custLinFactY="-12577" custLinFactNeighborX="-43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02404D-A967-43B9-A1AD-920A18FF789C}" type="pres">
      <dgm:prSet presAssocID="{8543F5F1-36C4-4717-A3CC-D0135CC09447}" presName="aSpace2" presStyleCnt="0"/>
      <dgm:spPr/>
    </dgm:pt>
    <dgm:pt modelId="{FAE48C76-90B4-434C-B2C5-92CA2930D8AB}" type="pres">
      <dgm:prSet presAssocID="{FFE7D27D-1D60-4905-B5D5-0BF5DC67714C}" presName="childNode" presStyleLbl="node1" presStyleIdx="4" presStyleCnt="5" custScaleX="109249" custScaleY="171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6E37C2-1E5F-428D-9D84-AFDCF35D0F89}" type="presOf" srcId="{FFE7D27D-1D60-4905-B5D5-0BF5DC67714C}" destId="{FAE48C76-90B4-434C-B2C5-92CA2930D8AB}" srcOrd="0" destOrd="0" presId="urn:microsoft.com/office/officeart/2005/8/layout/lProcess2"/>
    <dgm:cxn modelId="{E4C241A7-935B-417C-92D2-AEF39CB0D6D3}" type="presOf" srcId="{A24FBF8F-D4C1-417E-A618-4705FC6DF2E8}" destId="{350E50FF-45F2-4FC1-A95B-490986C1B1E8}" srcOrd="0" destOrd="0" presId="urn:microsoft.com/office/officeart/2005/8/layout/lProcess2"/>
    <dgm:cxn modelId="{E524376C-FE14-4D1B-BAD8-9FB429CC66CC}" type="presOf" srcId="{25BBA320-D20C-4844-BF1E-41574E4C0E3D}" destId="{42808359-FFF6-47EB-822B-073F9F03E71A}" srcOrd="0" destOrd="0" presId="urn:microsoft.com/office/officeart/2005/8/layout/lProcess2"/>
    <dgm:cxn modelId="{169CC6F1-E7DC-4CAB-8A98-975965AC1C73}" srcId="{A24FBF8F-D4C1-417E-A618-4705FC6DF2E8}" destId="{FFE7D27D-1D60-4905-B5D5-0BF5DC67714C}" srcOrd="2" destOrd="0" parTransId="{8D615152-DEC6-4B45-B383-846285FC0004}" sibTransId="{DB49CF42-E029-430D-9249-4DA4514276A3}"/>
    <dgm:cxn modelId="{2B58D527-5B2C-4EE5-8DD6-03832B7E0E17}" type="presOf" srcId="{17122B17-FF00-4D9C-9FCE-3DFC3F678D02}" destId="{FFB4A004-2FFE-4BCF-9D64-8D9ABCD08587}" srcOrd="0" destOrd="0" presId="urn:microsoft.com/office/officeart/2005/8/layout/lProcess2"/>
    <dgm:cxn modelId="{3249C524-F1E0-4F12-8587-76AC65D15782}" type="presOf" srcId="{7F63A76D-7C27-4807-B08F-888EBF7213FD}" destId="{A0B55FDA-A425-4079-AB54-2E1A96C5DB16}" srcOrd="1" destOrd="0" presId="urn:microsoft.com/office/officeart/2005/8/layout/lProcess2"/>
    <dgm:cxn modelId="{D6A03617-DED6-493F-A650-43A8F48DB8EC}" type="presOf" srcId="{8543F5F1-36C4-4717-A3CC-D0135CC09447}" destId="{11BA56A4-9164-40D4-B747-993205D54D03}" srcOrd="0" destOrd="0" presId="urn:microsoft.com/office/officeart/2005/8/layout/lProcess2"/>
    <dgm:cxn modelId="{FD9588D6-D22E-4A1C-B0B6-A7CBCB92D643}" srcId="{A24FBF8F-D4C1-417E-A618-4705FC6DF2E8}" destId="{7205E8FE-4C02-4E48-A707-ECF4EE325FF0}" srcOrd="0" destOrd="0" parTransId="{ADAF6C2C-B7AB-4A90-AD05-A66F7E7EEE62}" sibTransId="{9730BA49-62B3-4DE4-B56A-01A49DD96BBF}"/>
    <dgm:cxn modelId="{5E7BB2DF-465C-45F0-9986-012282054754}" type="presOf" srcId="{A24FBF8F-D4C1-417E-A618-4705FC6DF2E8}" destId="{EFD690E1-FD89-4B14-8BCD-7272E2DC6A87}" srcOrd="1" destOrd="0" presId="urn:microsoft.com/office/officeart/2005/8/layout/lProcess2"/>
    <dgm:cxn modelId="{101ED182-CE16-4D2D-B2AF-89FF4F254F2D}" srcId="{7F63A76D-7C27-4807-B08F-888EBF7213FD}" destId="{25BBA320-D20C-4844-BF1E-41574E4C0E3D}" srcOrd="1" destOrd="0" parTransId="{A37667DD-EE1F-4A13-A36B-12EC33341908}" sibTransId="{2CB9DCFB-42C9-4146-B503-CA01F6AE650C}"/>
    <dgm:cxn modelId="{EB8F236A-1EAD-455D-B70D-90792FD57368}" type="presOf" srcId="{7205E8FE-4C02-4E48-A707-ECF4EE325FF0}" destId="{A26EDA0C-245C-4AFD-BC32-855530D62DA0}" srcOrd="0" destOrd="0" presId="urn:microsoft.com/office/officeart/2005/8/layout/lProcess2"/>
    <dgm:cxn modelId="{E4E899E3-D957-4D6E-B34B-68149AC3DA1D}" srcId="{EF53BE2E-D307-4F6D-B8C8-1F92440820FC}" destId="{A24FBF8F-D4C1-417E-A618-4705FC6DF2E8}" srcOrd="1" destOrd="0" parTransId="{7ADA8926-0A72-449B-A467-1919EAF91CE5}" sibTransId="{5AFD959E-E131-4115-9EFC-EBC123816AA3}"/>
    <dgm:cxn modelId="{E2B65BB6-D001-4C07-8BEC-DBA2E7B15C22}" type="presOf" srcId="{7F63A76D-7C27-4807-B08F-888EBF7213FD}" destId="{B07E7E16-C31F-4E51-9350-369C37ECFAD0}" srcOrd="0" destOrd="0" presId="urn:microsoft.com/office/officeart/2005/8/layout/lProcess2"/>
    <dgm:cxn modelId="{F686AB0A-B809-40A5-B80D-A1C23BB43B71}" type="presOf" srcId="{EF53BE2E-D307-4F6D-B8C8-1F92440820FC}" destId="{E9CE7C82-557C-4561-AD07-DAAB3B41D3DA}" srcOrd="0" destOrd="0" presId="urn:microsoft.com/office/officeart/2005/8/layout/lProcess2"/>
    <dgm:cxn modelId="{2D175DE1-A6DF-49E1-82E0-B195A9D5D832}" srcId="{A24FBF8F-D4C1-417E-A618-4705FC6DF2E8}" destId="{8543F5F1-36C4-4717-A3CC-D0135CC09447}" srcOrd="1" destOrd="0" parTransId="{A81BB900-0DA7-4AC9-A789-A8DE2DE2FF80}" sibTransId="{5C64B79D-651D-4B98-AA58-A16165D8993D}"/>
    <dgm:cxn modelId="{C1266370-9AB0-446B-BE49-434ED3EFE50B}" srcId="{EF53BE2E-D307-4F6D-B8C8-1F92440820FC}" destId="{7F63A76D-7C27-4807-B08F-888EBF7213FD}" srcOrd="0" destOrd="0" parTransId="{952E9D7A-E5B4-4A9B-B52D-E2632DF2F3F2}" sibTransId="{145F61E9-1B54-476F-90C3-90E590E46D54}"/>
    <dgm:cxn modelId="{21A6A977-0C71-4365-9A35-79E5588C8BC7}" srcId="{7F63A76D-7C27-4807-B08F-888EBF7213FD}" destId="{17122B17-FF00-4D9C-9FCE-3DFC3F678D02}" srcOrd="0" destOrd="0" parTransId="{2F8A1D88-6919-4B66-A2E4-A0E6176DA39B}" sibTransId="{BAB24141-F294-4129-B522-A4953F1F71EB}"/>
    <dgm:cxn modelId="{CB1ADE21-439A-42F2-BE61-F881EFA875BD}" type="presParOf" srcId="{E9CE7C82-557C-4561-AD07-DAAB3B41D3DA}" destId="{89326748-11BA-42E9-BCA1-B7450A9CA986}" srcOrd="0" destOrd="0" presId="urn:microsoft.com/office/officeart/2005/8/layout/lProcess2"/>
    <dgm:cxn modelId="{478DF476-EF02-486C-B2E3-07F6D0483D1F}" type="presParOf" srcId="{89326748-11BA-42E9-BCA1-B7450A9CA986}" destId="{B07E7E16-C31F-4E51-9350-369C37ECFAD0}" srcOrd="0" destOrd="0" presId="urn:microsoft.com/office/officeart/2005/8/layout/lProcess2"/>
    <dgm:cxn modelId="{DF1AC339-4E63-4A93-89E5-C06EBB450BAD}" type="presParOf" srcId="{89326748-11BA-42E9-BCA1-B7450A9CA986}" destId="{A0B55FDA-A425-4079-AB54-2E1A96C5DB16}" srcOrd="1" destOrd="0" presId="urn:microsoft.com/office/officeart/2005/8/layout/lProcess2"/>
    <dgm:cxn modelId="{26F018B6-5D23-4BCA-A2C1-8B0558125565}" type="presParOf" srcId="{89326748-11BA-42E9-BCA1-B7450A9CA986}" destId="{70631679-12FF-4217-AD3B-2AA306186065}" srcOrd="2" destOrd="0" presId="urn:microsoft.com/office/officeart/2005/8/layout/lProcess2"/>
    <dgm:cxn modelId="{44248C4B-5156-42F6-8852-CE6943278F46}" type="presParOf" srcId="{70631679-12FF-4217-AD3B-2AA306186065}" destId="{E1878D3A-39B8-4545-8163-28C7735858D6}" srcOrd="0" destOrd="0" presId="urn:microsoft.com/office/officeart/2005/8/layout/lProcess2"/>
    <dgm:cxn modelId="{A7BA7F4F-FB8B-4622-A8DB-3FB9CD0C8BB9}" type="presParOf" srcId="{E1878D3A-39B8-4545-8163-28C7735858D6}" destId="{FFB4A004-2FFE-4BCF-9D64-8D9ABCD08587}" srcOrd="0" destOrd="0" presId="urn:microsoft.com/office/officeart/2005/8/layout/lProcess2"/>
    <dgm:cxn modelId="{6B301438-39DA-45E2-B25A-E88624758B07}" type="presParOf" srcId="{E1878D3A-39B8-4545-8163-28C7735858D6}" destId="{5AB32D1E-B14C-431A-AAE5-E6E2B67AEF7A}" srcOrd="1" destOrd="0" presId="urn:microsoft.com/office/officeart/2005/8/layout/lProcess2"/>
    <dgm:cxn modelId="{A6FF9965-5201-4C75-B45B-DB912A8FF1CB}" type="presParOf" srcId="{E1878D3A-39B8-4545-8163-28C7735858D6}" destId="{42808359-FFF6-47EB-822B-073F9F03E71A}" srcOrd="2" destOrd="0" presId="urn:microsoft.com/office/officeart/2005/8/layout/lProcess2"/>
    <dgm:cxn modelId="{81CD4E1A-C507-481E-97C6-8E6E7EFB1644}" type="presParOf" srcId="{E9CE7C82-557C-4561-AD07-DAAB3B41D3DA}" destId="{1CC4A262-E403-46F1-96F0-C679E55276E2}" srcOrd="1" destOrd="0" presId="urn:microsoft.com/office/officeart/2005/8/layout/lProcess2"/>
    <dgm:cxn modelId="{303FD526-4156-4154-837F-BDE070B94720}" type="presParOf" srcId="{E9CE7C82-557C-4561-AD07-DAAB3B41D3DA}" destId="{3DC00EB0-E392-44F7-90B2-4D72BA4E0D52}" srcOrd="2" destOrd="0" presId="urn:microsoft.com/office/officeart/2005/8/layout/lProcess2"/>
    <dgm:cxn modelId="{7DD72335-DFAF-496C-A56E-7F5F94F910F6}" type="presParOf" srcId="{3DC00EB0-E392-44F7-90B2-4D72BA4E0D52}" destId="{350E50FF-45F2-4FC1-A95B-490986C1B1E8}" srcOrd="0" destOrd="0" presId="urn:microsoft.com/office/officeart/2005/8/layout/lProcess2"/>
    <dgm:cxn modelId="{7893A6D1-90CE-420E-8D17-B14D6F1E003E}" type="presParOf" srcId="{3DC00EB0-E392-44F7-90B2-4D72BA4E0D52}" destId="{EFD690E1-FD89-4B14-8BCD-7272E2DC6A87}" srcOrd="1" destOrd="0" presId="urn:microsoft.com/office/officeart/2005/8/layout/lProcess2"/>
    <dgm:cxn modelId="{1DC56711-E34B-4622-9C8E-44ED1A4F6AD0}" type="presParOf" srcId="{3DC00EB0-E392-44F7-90B2-4D72BA4E0D52}" destId="{F2DBE95B-36BF-462F-A35B-E2B546CFB133}" srcOrd="2" destOrd="0" presId="urn:microsoft.com/office/officeart/2005/8/layout/lProcess2"/>
    <dgm:cxn modelId="{0E85DDCF-CE28-4143-8590-270DDD4DEE72}" type="presParOf" srcId="{F2DBE95B-36BF-462F-A35B-E2B546CFB133}" destId="{7855C685-0E41-4B79-BB7E-4669108EA88E}" srcOrd="0" destOrd="0" presId="urn:microsoft.com/office/officeart/2005/8/layout/lProcess2"/>
    <dgm:cxn modelId="{C23FF4BD-66EA-4263-BE7A-CCFD9E4B9DDD}" type="presParOf" srcId="{7855C685-0E41-4B79-BB7E-4669108EA88E}" destId="{A26EDA0C-245C-4AFD-BC32-855530D62DA0}" srcOrd="0" destOrd="0" presId="urn:microsoft.com/office/officeart/2005/8/layout/lProcess2"/>
    <dgm:cxn modelId="{A7F8C831-883F-42B1-9306-2841172893CD}" type="presParOf" srcId="{7855C685-0E41-4B79-BB7E-4669108EA88E}" destId="{F305F9BC-BD3B-48B7-9CD7-FBBFEFEF3F8B}" srcOrd="1" destOrd="0" presId="urn:microsoft.com/office/officeart/2005/8/layout/lProcess2"/>
    <dgm:cxn modelId="{F502EA8F-3745-4FDA-BEAC-1924E4B63334}" type="presParOf" srcId="{7855C685-0E41-4B79-BB7E-4669108EA88E}" destId="{11BA56A4-9164-40D4-B747-993205D54D03}" srcOrd="2" destOrd="0" presId="urn:microsoft.com/office/officeart/2005/8/layout/lProcess2"/>
    <dgm:cxn modelId="{C6A7CE79-D4D4-442B-B7F4-325A6E4A0E0A}" type="presParOf" srcId="{7855C685-0E41-4B79-BB7E-4669108EA88E}" destId="{F202404D-A967-43B9-A1AD-920A18FF789C}" srcOrd="3" destOrd="0" presId="urn:microsoft.com/office/officeart/2005/8/layout/lProcess2"/>
    <dgm:cxn modelId="{09E31AC5-8362-4341-8D1C-11A55BDD2FE2}" type="presParOf" srcId="{7855C685-0E41-4B79-BB7E-4669108EA88E}" destId="{FAE48C76-90B4-434C-B2C5-92CA2930D8AB}" srcOrd="4" destOrd="0" presId="urn:microsoft.com/office/officeart/2005/8/layout/lProcess2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C17F1D-758D-4571-8A41-9D2173398D70}" type="doc">
      <dgm:prSet loTypeId="urn:microsoft.com/office/officeart/2005/8/layout/h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7A68327-5503-450F-9E16-ECF482AD900E}">
      <dgm:prSet phldrT="[Текст]" custT="1"/>
      <dgm:spPr/>
      <dgm:t>
        <a:bodyPr/>
        <a:lstStyle/>
        <a:p>
          <a:r>
            <a:rPr lang="ru-RU" sz="1800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ХОЛЕРИЧЕСКИЙ</a:t>
          </a:r>
          <a:r>
            <a:rPr lang="ru-RU" sz="1700" i="1" dirty="0" smtClean="0"/>
            <a:t> </a:t>
          </a:r>
          <a:endParaRPr lang="ru-RU" sz="1700" dirty="0"/>
        </a:p>
      </dgm:t>
    </dgm:pt>
    <dgm:pt modelId="{52512A4E-A3A8-47DE-9A56-1622DD1720F5}" type="parTrans" cxnId="{287919A5-1CF1-4811-A988-71E4CA4A8878}">
      <dgm:prSet/>
      <dgm:spPr/>
      <dgm:t>
        <a:bodyPr/>
        <a:lstStyle/>
        <a:p>
          <a:endParaRPr lang="ru-RU"/>
        </a:p>
      </dgm:t>
    </dgm:pt>
    <dgm:pt modelId="{A20B8653-C519-494C-942D-B37974C82B3F}" type="sibTrans" cxnId="{287919A5-1CF1-4811-A988-71E4CA4A8878}">
      <dgm:prSet/>
      <dgm:spPr/>
      <dgm:t>
        <a:bodyPr/>
        <a:lstStyle/>
        <a:p>
          <a:endParaRPr lang="ru-RU"/>
        </a:p>
      </dgm:t>
    </dgm:pt>
    <dgm:pt modelId="{F911CF06-4CC3-40BD-93D8-4A375B557671}">
      <dgm:prSet phldrT="[Текст]" custT="1"/>
      <dgm:spPr/>
      <dgm:t>
        <a:bodyPr/>
        <a:lstStyle/>
        <a:p>
          <a:r>
            <a:rPr lang="ru-RU" sz="18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МЕЛАНХОЛИЧЕСКИЙ</a:t>
          </a:r>
          <a:endParaRPr lang="ru-RU" sz="180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D7FF9E-96EF-4381-A2B0-F9486E3232B4}" type="parTrans" cxnId="{0FAF9405-2546-4033-8B34-D20BB14E602E}">
      <dgm:prSet/>
      <dgm:spPr/>
      <dgm:t>
        <a:bodyPr/>
        <a:lstStyle/>
        <a:p>
          <a:endParaRPr lang="ru-RU"/>
        </a:p>
      </dgm:t>
    </dgm:pt>
    <dgm:pt modelId="{AC63850F-D489-4B23-AFB6-0894DF012BC7}" type="sibTrans" cxnId="{0FAF9405-2546-4033-8B34-D20BB14E602E}">
      <dgm:prSet/>
      <dgm:spPr/>
      <dgm:t>
        <a:bodyPr/>
        <a:lstStyle/>
        <a:p>
          <a:endParaRPr lang="ru-RU"/>
        </a:p>
      </dgm:t>
    </dgm:pt>
    <dgm:pt modelId="{42092AE0-1439-4EC1-9864-41BDD4B9C928}">
      <dgm:prSet phldrT="[Текст]" custT="1"/>
      <dgm:spPr/>
      <dgm:t>
        <a:bodyPr/>
        <a:lstStyle/>
        <a:p>
          <a:r>
            <a:rPr lang="ru-RU" sz="18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ФЛЕГМАТИЧЕСКИЙ</a:t>
          </a:r>
          <a:endParaRPr lang="ru-RU" sz="180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DBD5CC-6D48-4C7C-A5C8-BDDC3147903E}" type="parTrans" cxnId="{E725120D-3450-4E8D-9425-28E771B4510C}">
      <dgm:prSet/>
      <dgm:spPr/>
      <dgm:t>
        <a:bodyPr/>
        <a:lstStyle/>
        <a:p>
          <a:endParaRPr lang="ru-RU"/>
        </a:p>
      </dgm:t>
    </dgm:pt>
    <dgm:pt modelId="{AF750B38-F46C-4E02-B1D7-E91408A144B1}" type="sibTrans" cxnId="{E725120D-3450-4E8D-9425-28E771B4510C}">
      <dgm:prSet/>
      <dgm:spPr/>
      <dgm:t>
        <a:bodyPr/>
        <a:lstStyle/>
        <a:p>
          <a:endParaRPr lang="ru-RU"/>
        </a:p>
      </dgm:t>
    </dgm:pt>
    <dgm:pt modelId="{2625C9A8-9A6B-4BF5-9C1E-664350332B17}">
      <dgm:prSet phldrT="[Текст]" custT="1"/>
      <dgm:spPr/>
      <dgm:t>
        <a:bodyPr/>
        <a:lstStyle/>
        <a:p>
          <a:r>
            <a:rPr lang="ru-RU" sz="180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САНГВИНИЧЕСКИЙ </a:t>
          </a:r>
          <a:endParaRPr lang="ru-RU" sz="180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94E518-6FE0-4147-80C4-4D5AD648BA02}" type="parTrans" cxnId="{214C71C1-69EB-45B9-8472-02662B471B88}">
      <dgm:prSet/>
      <dgm:spPr/>
      <dgm:t>
        <a:bodyPr/>
        <a:lstStyle/>
        <a:p>
          <a:endParaRPr lang="ru-RU"/>
        </a:p>
      </dgm:t>
    </dgm:pt>
    <dgm:pt modelId="{CEE437CC-A0DB-45BB-8079-7760C4113514}" type="sibTrans" cxnId="{214C71C1-69EB-45B9-8472-02662B471B88}">
      <dgm:prSet/>
      <dgm:spPr/>
      <dgm:t>
        <a:bodyPr/>
        <a:lstStyle/>
        <a:p>
          <a:endParaRPr lang="ru-RU"/>
        </a:p>
      </dgm:t>
    </dgm:pt>
    <dgm:pt modelId="{9743052A-F8F8-4B68-B09A-78C59BE47E87}" type="pres">
      <dgm:prSet presAssocID="{AFC17F1D-758D-4571-8A41-9D2173398D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4E0B56-E226-433B-82EE-D2C98DC85755}" type="pres">
      <dgm:prSet presAssocID="{AFC17F1D-758D-4571-8A41-9D2173398D70}" presName="tSp" presStyleCnt="0"/>
      <dgm:spPr/>
    </dgm:pt>
    <dgm:pt modelId="{AE0ED4CB-F37D-47A5-A4F3-04BD9D436671}" type="pres">
      <dgm:prSet presAssocID="{AFC17F1D-758D-4571-8A41-9D2173398D70}" presName="bSp" presStyleCnt="0"/>
      <dgm:spPr/>
    </dgm:pt>
    <dgm:pt modelId="{D5511CAA-8EA3-4C26-8734-F4F8D11488C8}" type="pres">
      <dgm:prSet presAssocID="{AFC17F1D-758D-4571-8A41-9D2173398D70}" presName="process" presStyleCnt="0"/>
      <dgm:spPr/>
    </dgm:pt>
    <dgm:pt modelId="{AF8DBBCB-F6C6-4083-AD6D-CC16909F0D6C}" type="pres">
      <dgm:prSet presAssocID="{F7A68327-5503-450F-9E16-ECF482AD900E}" presName="composite1" presStyleCnt="0"/>
      <dgm:spPr/>
    </dgm:pt>
    <dgm:pt modelId="{0504B209-F2E3-43D8-B6DF-CEB7CC37DBF7}" type="pres">
      <dgm:prSet presAssocID="{F7A68327-5503-450F-9E16-ECF482AD900E}" presName="dummyNode1" presStyleLbl="node1" presStyleIdx="0" presStyleCnt="4"/>
      <dgm:spPr/>
    </dgm:pt>
    <dgm:pt modelId="{8B8D20F8-E572-4444-BE8F-8D9769FB5A2D}" type="pres">
      <dgm:prSet presAssocID="{F7A68327-5503-450F-9E16-ECF482AD900E}" presName="childNode1" presStyleLbl="bgAcc1" presStyleIdx="0" presStyleCnt="4" custLinFactNeighborX="7828" custLinFactNeighborY="53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C80A5-ECA4-491A-ACE7-6AFADF65091B}" type="pres">
      <dgm:prSet presAssocID="{F7A68327-5503-450F-9E16-ECF482AD900E}" presName="childNode1tx" presStyleLbl="bgAcc1" presStyleIdx="0" presStyleCnt="4">
        <dgm:presLayoutVars>
          <dgm:bulletEnabled val="1"/>
        </dgm:presLayoutVars>
      </dgm:prSet>
      <dgm:spPr/>
    </dgm:pt>
    <dgm:pt modelId="{545BF24C-085A-4DC2-A684-DC3BE782A421}" type="pres">
      <dgm:prSet presAssocID="{F7A68327-5503-450F-9E16-ECF482AD900E}" presName="parentNode1" presStyleLbl="node1" presStyleIdx="0" presStyleCnt="4" custScaleX="277593" custScaleY="2540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C4F2A-C8D4-4CDD-B53D-5939796CFF10}" type="pres">
      <dgm:prSet presAssocID="{F7A68327-5503-450F-9E16-ECF482AD900E}" presName="connSite1" presStyleCnt="0"/>
      <dgm:spPr/>
    </dgm:pt>
    <dgm:pt modelId="{824F10B4-3506-4524-8A19-B5E9CA3C21ED}" type="pres">
      <dgm:prSet presAssocID="{A20B8653-C519-494C-942D-B37974C82B3F}" presName="Name9" presStyleLbl="sibTrans2D1" presStyleIdx="0" presStyleCnt="3"/>
      <dgm:spPr/>
      <dgm:t>
        <a:bodyPr/>
        <a:lstStyle/>
        <a:p>
          <a:endParaRPr lang="ru-RU"/>
        </a:p>
      </dgm:t>
    </dgm:pt>
    <dgm:pt modelId="{1EE84DE1-0EBA-4281-A070-2D595FAFCBE0}" type="pres">
      <dgm:prSet presAssocID="{2625C9A8-9A6B-4BF5-9C1E-664350332B17}" presName="composite2" presStyleCnt="0"/>
      <dgm:spPr/>
    </dgm:pt>
    <dgm:pt modelId="{5DD2B349-79BD-4B19-9FD0-7157C5469A1A}" type="pres">
      <dgm:prSet presAssocID="{2625C9A8-9A6B-4BF5-9C1E-664350332B17}" presName="dummyNode2" presStyleLbl="node1" presStyleIdx="0" presStyleCnt="4"/>
      <dgm:spPr/>
    </dgm:pt>
    <dgm:pt modelId="{67EB0A54-A62B-403D-9990-78C57B15BD96}" type="pres">
      <dgm:prSet presAssocID="{2625C9A8-9A6B-4BF5-9C1E-664350332B17}" presName="childNode2" presStyleLbl="bgAcc1" presStyleIdx="1" presStyleCnt="4" custLinFactNeighborX="8178" custLinFactNeighborY="-50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49F8A7-16B0-4673-95C6-760ADCF39533}" type="pres">
      <dgm:prSet presAssocID="{2625C9A8-9A6B-4BF5-9C1E-664350332B17}" presName="childNode2tx" presStyleLbl="bgAcc1" presStyleIdx="1" presStyleCnt="4">
        <dgm:presLayoutVars>
          <dgm:bulletEnabled val="1"/>
        </dgm:presLayoutVars>
      </dgm:prSet>
      <dgm:spPr/>
    </dgm:pt>
    <dgm:pt modelId="{E50FE88C-CDE8-4C9F-8229-6A6D5FA51D87}" type="pres">
      <dgm:prSet presAssocID="{2625C9A8-9A6B-4BF5-9C1E-664350332B17}" presName="parentNode2" presStyleLbl="node1" presStyleIdx="1" presStyleCnt="4" custScaleX="320434" custScaleY="2644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14A593-1CB1-4090-80D3-322CB86603CE}" type="pres">
      <dgm:prSet presAssocID="{2625C9A8-9A6B-4BF5-9C1E-664350332B17}" presName="connSite2" presStyleCnt="0"/>
      <dgm:spPr/>
    </dgm:pt>
    <dgm:pt modelId="{33082870-6105-4880-BE6E-C8AC4A12099B}" type="pres">
      <dgm:prSet presAssocID="{CEE437CC-A0DB-45BB-8079-7760C4113514}" presName="Name18" presStyleLbl="sibTrans2D1" presStyleIdx="1" presStyleCnt="3"/>
      <dgm:spPr/>
      <dgm:t>
        <a:bodyPr/>
        <a:lstStyle/>
        <a:p>
          <a:endParaRPr lang="ru-RU"/>
        </a:p>
      </dgm:t>
    </dgm:pt>
    <dgm:pt modelId="{4E162BF8-3ED2-4E10-BA75-22CBFA708EDA}" type="pres">
      <dgm:prSet presAssocID="{F911CF06-4CC3-40BD-93D8-4A375B557671}" presName="composite1" presStyleCnt="0"/>
      <dgm:spPr/>
    </dgm:pt>
    <dgm:pt modelId="{5BAEECD9-8F5E-4C1F-86C9-398857780197}" type="pres">
      <dgm:prSet presAssocID="{F911CF06-4CC3-40BD-93D8-4A375B557671}" presName="dummyNode1" presStyleLbl="node1" presStyleIdx="1" presStyleCnt="4"/>
      <dgm:spPr/>
    </dgm:pt>
    <dgm:pt modelId="{AF45F51C-EB84-4889-9B99-F494984DC193}" type="pres">
      <dgm:prSet presAssocID="{F911CF06-4CC3-40BD-93D8-4A375B557671}" presName="childNode1" presStyleLbl="bgAcc1" presStyleIdx="2" presStyleCnt="4" custLinFactNeighborX="12306" custLinFactNeighborY="44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84078B-36C9-4410-B8BF-7C2977D4176A}" type="pres">
      <dgm:prSet presAssocID="{F911CF06-4CC3-40BD-93D8-4A375B557671}" presName="childNode1tx" presStyleLbl="bgAcc1" presStyleIdx="2" presStyleCnt="4">
        <dgm:presLayoutVars>
          <dgm:bulletEnabled val="1"/>
        </dgm:presLayoutVars>
      </dgm:prSet>
      <dgm:spPr/>
    </dgm:pt>
    <dgm:pt modelId="{51D52615-3F54-495F-AC33-FA70C050CC01}" type="pres">
      <dgm:prSet presAssocID="{F911CF06-4CC3-40BD-93D8-4A375B557671}" presName="parentNode1" presStyleLbl="node1" presStyleIdx="2" presStyleCnt="4" custScaleX="336732" custScaleY="2540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62A45-8778-45E5-A6DA-298F6CEDA800}" type="pres">
      <dgm:prSet presAssocID="{F911CF06-4CC3-40BD-93D8-4A375B557671}" presName="connSite1" presStyleCnt="0"/>
      <dgm:spPr/>
    </dgm:pt>
    <dgm:pt modelId="{1C9F26AA-E774-4CE0-AB8E-235C4F89580E}" type="pres">
      <dgm:prSet presAssocID="{AC63850F-D489-4B23-AFB6-0894DF012BC7}" presName="Name9" presStyleLbl="sibTrans2D1" presStyleIdx="2" presStyleCnt="3"/>
      <dgm:spPr/>
      <dgm:t>
        <a:bodyPr/>
        <a:lstStyle/>
        <a:p>
          <a:endParaRPr lang="ru-RU"/>
        </a:p>
      </dgm:t>
    </dgm:pt>
    <dgm:pt modelId="{A6763915-B516-43A7-B714-27BE9A3B78CD}" type="pres">
      <dgm:prSet presAssocID="{42092AE0-1439-4EC1-9864-41BDD4B9C928}" presName="composite2" presStyleCnt="0"/>
      <dgm:spPr/>
    </dgm:pt>
    <dgm:pt modelId="{EBC3E8DE-0764-4B49-9FC0-214EC34C573B}" type="pres">
      <dgm:prSet presAssocID="{42092AE0-1439-4EC1-9864-41BDD4B9C928}" presName="dummyNode2" presStyleLbl="node1" presStyleIdx="2" presStyleCnt="4"/>
      <dgm:spPr/>
    </dgm:pt>
    <dgm:pt modelId="{560395EF-80C6-4C95-90A1-65CA8FE1890A}" type="pres">
      <dgm:prSet presAssocID="{42092AE0-1439-4EC1-9864-41BDD4B9C928}" presName="childNode2" presStyleLbl="bgAcc1" presStyleIdx="3" presStyleCnt="4" custLinFactNeighborX="2034" custLinFactNeighborY="-55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3AECD-2C82-43C2-8508-8CB34815B729}" type="pres">
      <dgm:prSet presAssocID="{42092AE0-1439-4EC1-9864-41BDD4B9C928}" presName="childNode2tx" presStyleLbl="bgAcc1" presStyleIdx="3" presStyleCnt="4">
        <dgm:presLayoutVars>
          <dgm:bulletEnabled val="1"/>
        </dgm:presLayoutVars>
      </dgm:prSet>
      <dgm:spPr/>
    </dgm:pt>
    <dgm:pt modelId="{757A1F59-E612-41B5-AEC2-A2E8FE0A93E8}" type="pres">
      <dgm:prSet presAssocID="{42092AE0-1439-4EC1-9864-41BDD4B9C928}" presName="parentNode2" presStyleLbl="node1" presStyleIdx="3" presStyleCnt="4" custScaleX="335214" custScaleY="2954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4F035-FBF4-4F2B-9515-E2ED11BB4614}" type="pres">
      <dgm:prSet presAssocID="{42092AE0-1439-4EC1-9864-41BDD4B9C928}" presName="connSite2" presStyleCnt="0"/>
      <dgm:spPr/>
    </dgm:pt>
  </dgm:ptLst>
  <dgm:cxnLst>
    <dgm:cxn modelId="{E725120D-3450-4E8D-9425-28E771B4510C}" srcId="{AFC17F1D-758D-4571-8A41-9D2173398D70}" destId="{42092AE0-1439-4EC1-9864-41BDD4B9C928}" srcOrd="3" destOrd="0" parTransId="{F0DBD5CC-6D48-4C7C-A5C8-BDDC3147903E}" sibTransId="{AF750B38-F46C-4E02-B1D7-E91408A144B1}"/>
    <dgm:cxn modelId="{7AAD871A-9B35-4EDA-A04B-9B7FAC2ECC2E}" type="presOf" srcId="{F7A68327-5503-450F-9E16-ECF482AD900E}" destId="{545BF24C-085A-4DC2-A684-DC3BE782A421}" srcOrd="0" destOrd="0" presId="urn:microsoft.com/office/officeart/2005/8/layout/hProcess4"/>
    <dgm:cxn modelId="{18DEEB86-C283-4124-8AC8-8699C299A8FA}" type="presOf" srcId="{AC63850F-D489-4B23-AFB6-0894DF012BC7}" destId="{1C9F26AA-E774-4CE0-AB8E-235C4F89580E}" srcOrd="0" destOrd="0" presId="urn:microsoft.com/office/officeart/2005/8/layout/hProcess4"/>
    <dgm:cxn modelId="{214C71C1-69EB-45B9-8472-02662B471B88}" srcId="{AFC17F1D-758D-4571-8A41-9D2173398D70}" destId="{2625C9A8-9A6B-4BF5-9C1E-664350332B17}" srcOrd="1" destOrd="0" parTransId="{A594E518-6FE0-4147-80C4-4D5AD648BA02}" sibTransId="{CEE437CC-A0DB-45BB-8079-7760C4113514}"/>
    <dgm:cxn modelId="{433E55E0-2099-4804-9A85-89FEE073C0E3}" type="presOf" srcId="{F911CF06-4CC3-40BD-93D8-4A375B557671}" destId="{51D52615-3F54-495F-AC33-FA70C050CC01}" srcOrd="0" destOrd="0" presId="urn:microsoft.com/office/officeart/2005/8/layout/hProcess4"/>
    <dgm:cxn modelId="{E0E49338-7EAB-4725-A2EF-77696721752C}" type="presOf" srcId="{2625C9A8-9A6B-4BF5-9C1E-664350332B17}" destId="{E50FE88C-CDE8-4C9F-8229-6A6D5FA51D87}" srcOrd="0" destOrd="0" presId="urn:microsoft.com/office/officeart/2005/8/layout/hProcess4"/>
    <dgm:cxn modelId="{06C99975-25E2-40B8-822D-59CF19DA48BA}" type="presOf" srcId="{A20B8653-C519-494C-942D-B37974C82B3F}" destId="{824F10B4-3506-4524-8A19-B5E9CA3C21ED}" srcOrd="0" destOrd="0" presId="urn:microsoft.com/office/officeart/2005/8/layout/hProcess4"/>
    <dgm:cxn modelId="{287919A5-1CF1-4811-A988-71E4CA4A8878}" srcId="{AFC17F1D-758D-4571-8A41-9D2173398D70}" destId="{F7A68327-5503-450F-9E16-ECF482AD900E}" srcOrd="0" destOrd="0" parTransId="{52512A4E-A3A8-47DE-9A56-1622DD1720F5}" sibTransId="{A20B8653-C519-494C-942D-B37974C82B3F}"/>
    <dgm:cxn modelId="{21424182-93B7-47F3-B387-5CA1AD188A37}" type="presOf" srcId="{42092AE0-1439-4EC1-9864-41BDD4B9C928}" destId="{757A1F59-E612-41B5-AEC2-A2E8FE0A93E8}" srcOrd="0" destOrd="0" presId="urn:microsoft.com/office/officeart/2005/8/layout/hProcess4"/>
    <dgm:cxn modelId="{0FAF9405-2546-4033-8B34-D20BB14E602E}" srcId="{AFC17F1D-758D-4571-8A41-9D2173398D70}" destId="{F911CF06-4CC3-40BD-93D8-4A375B557671}" srcOrd="2" destOrd="0" parTransId="{1FD7FF9E-96EF-4381-A2B0-F9486E3232B4}" sibTransId="{AC63850F-D489-4B23-AFB6-0894DF012BC7}"/>
    <dgm:cxn modelId="{7A09A48A-4D54-4081-9610-66AF5580FC09}" type="presOf" srcId="{AFC17F1D-758D-4571-8A41-9D2173398D70}" destId="{9743052A-F8F8-4B68-B09A-78C59BE47E87}" srcOrd="0" destOrd="0" presId="urn:microsoft.com/office/officeart/2005/8/layout/hProcess4"/>
    <dgm:cxn modelId="{0B6BF430-08D9-4B77-A06B-EECF25373FA6}" type="presOf" srcId="{CEE437CC-A0DB-45BB-8079-7760C4113514}" destId="{33082870-6105-4880-BE6E-C8AC4A12099B}" srcOrd="0" destOrd="0" presId="urn:microsoft.com/office/officeart/2005/8/layout/hProcess4"/>
    <dgm:cxn modelId="{75732470-C4FE-4E14-B297-1E3A06210785}" type="presParOf" srcId="{9743052A-F8F8-4B68-B09A-78C59BE47E87}" destId="{F94E0B56-E226-433B-82EE-D2C98DC85755}" srcOrd="0" destOrd="0" presId="urn:microsoft.com/office/officeart/2005/8/layout/hProcess4"/>
    <dgm:cxn modelId="{D2E22BF5-7C12-4AFE-9002-EF1D210A32FC}" type="presParOf" srcId="{9743052A-F8F8-4B68-B09A-78C59BE47E87}" destId="{AE0ED4CB-F37D-47A5-A4F3-04BD9D436671}" srcOrd="1" destOrd="0" presId="urn:microsoft.com/office/officeart/2005/8/layout/hProcess4"/>
    <dgm:cxn modelId="{41AF2016-D9B6-4C33-84B1-126A70973749}" type="presParOf" srcId="{9743052A-F8F8-4B68-B09A-78C59BE47E87}" destId="{D5511CAA-8EA3-4C26-8734-F4F8D11488C8}" srcOrd="2" destOrd="0" presId="urn:microsoft.com/office/officeart/2005/8/layout/hProcess4"/>
    <dgm:cxn modelId="{3ACD90A4-CA6B-4CA6-A5A9-CBD3C6FFFE39}" type="presParOf" srcId="{D5511CAA-8EA3-4C26-8734-F4F8D11488C8}" destId="{AF8DBBCB-F6C6-4083-AD6D-CC16909F0D6C}" srcOrd="0" destOrd="0" presId="urn:microsoft.com/office/officeart/2005/8/layout/hProcess4"/>
    <dgm:cxn modelId="{4D028B8F-CC0E-4E48-BBFC-B4A4E841C549}" type="presParOf" srcId="{AF8DBBCB-F6C6-4083-AD6D-CC16909F0D6C}" destId="{0504B209-F2E3-43D8-B6DF-CEB7CC37DBF7}" srcOrd="0" destOrd="0" presId="urn:microsoft.com/office/officeart/2005/8/layout/hProcess4"/>
    <dgm:cxn modelId="{7BE3319A-AA7A-40DF-90D6-FE92685A0654}" type="presParOf" srcId="{AF8DBBCB-F6C6-4083-AD6D-CC16909F0D6C}" destId="{8B8D20F8-E572-4444-BE8F-8D9769FB5A2D}" srcOrd="1" destOrd="0" presId="urn:microsoft.com/office/officeart/2005/8/layout/hProcess4"/>
    <dgm:cxn modelId="{F4919729-F546-464C-A79D-3B5F5381E7E2}" type="presParOf" srcId="{AF8DBBCB-F6C6-4083-AD6D-CC16909F0D6C}" destId="{0D1C80A5-ECA4-491A-ACE7-6AFADF65091B}" srcOrd="2" destOrd="0" presId="urn:microsoft.com/office/officeart/2005/8/layout/hProcess4"/>
    <dgm:cxn modelId="{3D92749D-25C1-4E26-AF7E-6A96E02D802C}" type="presParOf" srcId="{AF8DBBCB-F6C6-4083-AD6D-CC16909F0D6C}" destId="{545BF24C-085A-4DC2-A684-DC3BE782A421}" srcOrd="3" destOrd="0" presId="urn:microsoft.com/office/officeart/2005/8/layout/hProcess4"/>
    <dgm:cxn modelId="{DFFE5546-FB17-4501-B3F5-758D7131F352}" type="presParOf" srcId="{AF8DBBCB-F6C6-4083-AD6D-CC16909F0D6C}" destId="{41AC4F2A-C8D4-4CDD-B53D-5939796CFF10}" srcOrd="4" destOrd="0" presId="urn:microsoft.com/office/officeart/2005/8/layout/hProcess4"/>
    <dgm:cxn modelId="{40B60EDF-D1C0-464B-A032-A255C07C7823}" type="presParOf" srcId="{D5511CAA-8EA3-4C26-8734-F4F8D11488C8}" destId="{824F10B4-3506-4524-8A19-B5E9CA3C21ED}" srcOrd="1" destOrd="0" presId="urn:microsoft.com/office/officeart/2005/8/layout/hProcess4"/>
    <dgm:cxn modelId="{3AFD57AE-E9CE-4D6F-AA3A-BFA20F9A3561}" type="presParOf" srcId="{D5511CAA-8EA3-4C26-8734-F4F8D11488C8}" destId="{1EE84DE1-0EBA-4281-A070-2D595FAFCBE0}" srcOrd="2" destOrd="0" presId="urn:microsoft.com/office/officeart/2005/8/layout/hProcess4"/>
    <dgm:cxn modelId="{5D0CF0F6-3B2B-4EF0-BC98-6C1090247454}" type="presParOf" srcId="{1EE84DE1-0EBA-4281-A070-2D595FAFCBE0}" destId="{5DD2B349-79BD-4B19-9FD0-7157C5469A1A}" srcOrd="0" destOrd="0" presId="urn:microsoft.com/office/officeart/2005/8/layout/hProcess4"/>
    <dgm:cxn modelId="{83E0D4EC-85B7-4686-A366-A06208B4764F}" type="presParOf" srcId="{1EE84DE1-0EBA-4281-A070-2D595FAFCBE0}" destId="{67EB0A54-A62B-403D-9990-78C57B15BD96}" srcOrd="1" destOrd="0" presId="urn:microsoft.com/office/officeart/2005/8/layout/hProcess4"/>
    <dgm:cxn modelId="{F7684938-9D6E-4AC2-8525-E97C21CD9524}" type="presParOf" srcId="{1EE84DE1-0EBA-4281-A070-2D595FAFCBE0}" destId="{B749F8A7-16B0-4673-95C6-760ADCF39533}" srcOrd="2" destOrd="0" presId="urn:microsoft.com/office/officeart/2005/8/layout/hProcess4"/>
    <dgm:cxn modelId="{6F4723FC-CAFC-4C74-9A1F-37FBB5AC61B2}" type="presParOf" srcId="{1EE84DE1-0EBA-4281-A070-2D595FAFCBE0}" destId="{E50FE88C-CDE8-4C9F-8229-6A6D5FA51D87}" srcOrd="3" destOrd="0" presId="urn:microsoft.com/office/officeart/2005/8/layout/hProcess4"/>
    <dgm:cxn modelId="{E154B7BA-5019-49F5-9D7D-DE75BA8E80F2}" type="presParOf" srcId="{1EE84DE1-0EBA-4281-A070-2D595FAFCBE0}" destId="{1D14A593-1CB1-4090-80D3-322CB86603CE}" srcOrd="4" destOrd="0" presId="urn:microsoft.com/office/officeart/2005/8/layout/hProcess4"/>
    <dgm:cxn modelId="{77FFAE5F-B048-4B39-8DDB-0928707C20B6}" type="presParOf" srcId="{D5511CAA-8EA3-4C26-8734-F4F8D11488C8}" destId="{33082870-6105-4880-BE6E-C8AC4A12099B}" srcOrd="3" destOrd="0" presId="urn:microsoft.com/office/officeart/2005/8/layout/hProcess4"/>
    <dgm:cxn modelId="{1DA2BAF9-B106-44EF-BF52-BF54E3DE02AF}" type="presParOf" srcId="{D5511CAA-8EA3-4C26-8734-F4F8D11488C8}" destId="{4E162BF8-3ED2-4E10-BA75-22CBFA708EDA}" srcOrd="4" destOrd="0" presId="urn:microsoft.com/office/officeart/2005/8/layout/hProcess4"/>
    <dgm:cxn modelId="{AE1C665D-2379-4BA9-96FC-90DC616C25BC}" type="presParOf" srcId="{4E162BF8-3ED2-4E10-BA75-22CBFA708EDA}" destId="{5BAEECD9-8F5E-4C1F-86C9-398857780197}" srcOrd="0" destOrd="0" presId="urn:microsoft.com/office/officeart/2005/8/layout/hProcess4"/>
    <dgm:cxn modelId="{C343B0A9-46C0-424A-9701-EB00E4237E5E}" type="presParOf" srcId="{4E162BF8-3ED2-4E10-BA75-22CBFA708EDA}" destId="{AF45F51C-EB84-4889-9B99-F494984DC193}" srcOrd="1" destOrd="0" presId="urn:microsoft.com/office/officeart/2005/8/layout/hProcess4"/>
    <dgm:cxn modelId="{9E073392-9558-4180-986F-23AA8F0C539F}" type="presParOf" srcId="{4E162BF8-3ED2-4E10-BA75-22CBFA708EDA}" destId="{C584078B-36C9-4410-B8BF-7C2977D4176A}" srcOrd="2" destOrd="0" presId="urn:microsoft.com/office/officeart/2005/8/layout/hProcess4"/>
    <dgm:cxn modelId="{E3E0C499-7F37-4E4A-9719-FE8642537804}" type="presParOf" srcId="{4E162BF8-3ED2-4E10-BA75-22CBFA708EDA}" destId="{51D52615-3F54-495F-AC33-FA70C050CC01}" srcOrd="3" destOrd="0" presId="urn:microsoft.com/office/officeart/2005/8/layout/hProcess4"/>
    <dgm:cxn modelId="{12E39DCA-21AD-4654-BBB2-C0C3BCF7027E}" type="presParOf" srcId="{4E162BF8-3ED2-4E10-BA75-22CBFA708EDA}" destId="{80562A45-8778-45E5-A6DA-298F6CEDA800}" srcOrd="4" destOrd="0" presId="urn:microsoft.com/office/officeart/2005/8/layout/hProcess4"/>
    <dgm:cxn modelId="{7E17A0AE-5A42-4603-B4ED-503587388814}" type="presParOf" srcId="{D5511CAA-8EA3-4C26-8734-F4F8D11488C8}" destId="{1C9F26AA-E774-4CE0-AB8E-235C4F89580E}" srcOrd="5" destOrd="0" presId="urn:microsoft.com/office/officeart/2005/8/layout/hProcess4"/>
    <dgm:cxn modelId="{6AD66E99-BA26-4658-9C23-14FA1FC1A114}" type="presParOf" srcId="{D5511CAA-8EA3-4C26-8734-F4F8D11488C8}" destId="{A6763915-B516-43A7-B714-27BE9A3B78CD}" srcOrd="6" destOrd="0" presId="urn:microsoft.com/office/officeart/2005/8/layout/hProcess4"/>
    <dgm:cxn modelId="{33AC0A21-3202-42E7-A59F-B72055CD6174}" type="presParOf" srcId="{A6763915-B516-43A7-B714-27BE9A3B78CD}" destId="{EBC3E8DE-0764-4B49-9FC0-214EC34C573B}" srcOrd="0" destOrd="0" presId="urn:microsoft.com/office/officeart/2005/8/layout/hProcess4"/>
    <dgm:cxn modelId="{E75F0A56-B32F-406E-8E0C-8D325A29604C}" type="presParOf" srcId="{A6763915-B516-43A7-B714-27BE9A3B78CD}" destId="{560395EF-80C6-4C95-90A1-65CA8FE1890A}" srcOrd="1" destOrd="0" presId="urn:microsoft.com/office/officeart/2005/8/layout/hProcess4"/>
    <dgm:cxn modelId="{71802F94-5D5E-4FC1-AD03-9E09BBC69703}" type="presParOf" srcId="{A6763915-B516-43A7-B714-27BE9A3B78CD}" destId="{67B3AECD-2C82-43C2-8508-8CB34815B729}" srcOrd="2" destOrd="0" presId="urn:microsoft.com/office/officeart/2005/8/layout/hProcess4"/>
    <dgm:cxn modelId="{5F26559E-9467-4D40-A80C-23D3F9652907}" type="presParOf" srcId="{A6763915-B516-43A7-B714-27BE9A3B78CD}" destId="{757A1F59-E612-41B5-AEC2-A2E8FE0A93E8}" srcOrd="3" destOrd="0" presId="urn:microsoft.com/office/officeart/2005/8/layout/hProcess4"/>
    <dgm:cxn modelId="{FF7D29D4-252A-4E93-82E2-A3ADF856A1E7}" type="presParOf" srcId="{A6763915-B516-43A7-B714-27BE9A3B78CD}" destId="{6604F035-FBF4-4F2B-9515-E2ED11BB4614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725CE-8A86-4EC5-BBF2-356DEC63A6B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E82BD-96E0-4DFD-A52B-AEFE866635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E35D73-F503-4CFD-A761-1852ECA86689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4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ПСИХОЛОГИЧЕСКИЕ СВОЙСТВА ЛИЧНОСТИ</a:t>
            </a:r>
            <a:r>
              <a:rPr lang="ru-RU" sz="4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4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1400" dirty="0" smtClean="0">
                <a:solidFill>
                  <a:srgbClr val="003B7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3B7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3B76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3B76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4" name="Подзаголовок 23"/>
          <p:cNvSpPr>
            <a:spLocks noGrp="1"/>
          </p:cNvSpPr>
          <p:nvPr>
            <p:ph type="subTitle" idx="1"/>
          </p:nvPr>
        </p:nvSpPr>
        <p:spPr>
          <a:xfrm>
            <a:off x="285720" y="4714884"/>
            <a:ext cx="8501122" cy="923916"/>
          </a:xfrm>
        </p:spPr>
        <p:txBody>
          <a:bodyPr>
            <a:normAutofit/>
          </a:bodyPr>
          <a:lstStyle/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Лекция по Психологии №6</a:t>
            </a:r>
          </a:p>
          <a:p>
            <a:pPr algn="r"/>
            <a:r>
              <a:rPr lang="ru-RU" sz="1400" b="1" smtClean="0">
                <a:solidFill>
                  <a:schemeClr val="tx1"/>
                </a:solidFill>
              </a:rPr>
              <a:t>.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Способности.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332656"/>
            <a:ext cx="8856984" cy="640871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СПОСОБНОСТИ:</a:t>
            </a:r>
            <a:endParaRPr lang="ru-RU" sz="26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800" i="1" dirty="0" smtClean="0">
                <a:solidFill>
                  <a:srgbClr val="002060"/>
                </a:solidFill>
              </a:rPr>
              <a:t>С.Л. Рубинштейн</a:t>
            </a:r>
            <a:r>
              <a:rPr lang="ru-RU" sz="1800" dirty="0" smtClean="0">
                <a:solidFill>
                  <a:srgbClr val="002060"/>
                </a:solidFill>
              </a:rPr>
              <a:t>: «Это закрепленная в индивиде система обобщенных психических деятельностей.  Всякая способность является способностью к чему-нибудь, к какой-то деятельности и развивается на основе различных психофизических функций и психических процессов.</a:t>
            </a:r>
          </a:p>
          <a:p>
            <a:pPr algn="just"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800" i="1" dirty="0" smtClean="0">
                <a:solidFill>
                  <a:srgbClr val="002060"/>
                </a:solidFill>
              </a:rPr>
              <a:t>А.В. Петровский</a:t>
            </a:r>
            <a:r>
              <a:rPr lang="ru-RU" sz="1800" dirty="0" smtClean="0">
                <a:solidFill>
                  <a:srgbClr val="002060"/>
                </a:solidFill>
              </a:rPr>
              <a:t>: «Это такие психологические особенности человека, от которых </a:t>
            </a:r>
            <a:r>
              <a:rPr lang="ru-RU" sz="1800" dirty="0" err="1" smtClean="0">
                <a:solidFill>
                  <a:srgbClr val="002060"/>
                </a:solidFill>
              </a:rPr>
              <a:t>за-висит</a:t>
            </a:r>
            <a:r>
              <a:rPr lang="ru-RU" sz="1800" dirty="0" smtClean="0">
                <a:solidFill>
                  <a:srgbClr val="002060"/>
                </a:solidFill>
              </a:rPr>
              <a:t> успешность приобретения знаний, умений, навыков, но которые сами к </a:t>
            </a:r>
            <a:r>
              <a:rPr lang="ru-RU" sz="1800" dirty="0" err="1" smtClean="0">
                <a:solidFill>
                  <a:srgbClr val="002060"/>
                </a:solidFill>
              </a:rPr>
              <a:t>нали-чию</a:t>
            </a:r>
            <a:r>
              <a:rPr lang="ru-RU" sz="1800" dirty="0" smtClean="0">
                <a:solidFill>
                  <a:srgbClr val="002060"/>
                </a:solidFill>
              </a:rPr>
              <a:t> этих знаний, умений и навыков не сводятся». </a:t>
            </a:r>
          </a:p>
          <a:p>
            <a:pPr algn="just"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800" i="1" dirty="0" smtClean="0">
                <a:solidFill>
                  <a:srgbClr val="002060"/>
                </a:solidFill>
              </a:rPr>
              <a:t>Ю.Б. </a:t>
            </a:r>
            <a:r>
              <a:rPr lang="ru-RU" sz="1800" i="1" dirty="0" err="1" smtClean="0">
                <a:solidFill>
                  <a:srgbClr val="002060"/>
                </a:solidFill>
              </a:rPr>
              <a:t>Гиппенрейтер</a:t>
            </a:r>
            <a:r>
              <a:rPr lang="ru-RU" sz="1800" dirty="0" smtClean="0">
                <a:solidFill>
                  <a:srgbClr val="002060"/>
                </a:solidFill>
              </a:rPr>
              <a:t>: «Индивидуально – психологические особенности человека, </a:t>
            </a:r>
            <a:r>
              <a:rPr lang="ru-RU" sz="1800" dirty="0" err="1" smtClean="0">
                <a:solidFill>
                  <a:srgbClr val="002060"/>
                </a:solidFill>
              </a:rPr>
              <a:t>ко-торые</a:t>
            </a:r>
            <a:r>
              <a:rPr lang="ru-RU" sz="1800" dirty="0" smtClean="0">
                <a:solidFill>
                  <a:srgbClr val="002060"/>
                </a:solidFill>
              </a:rPr>
              <a:t> выражают готовность к овладению определенными видами деятельности и к их успешному осуществлению».</a:t>
            </a:r>
            <a:r>
              <a:rPr lang="ru-RU" sz="1800" u="sng" dirty="0" smtClean="0">
                <a:solidFill>
                  <a:srgbClr val="002060"/>
                </a:solidFill>
              </a:rPr>
              <a:t> </a:t>
            </a:r>
          </a:p>
          <a:p>
            <a:pPr algn="just"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800" i="1" dirty="0" smtClean="0">
                <a:solidFill>
                  <a:srgbClr val="002060"/>
                </a:solidFill>
              </a:rPr>
              <a:t>Б.М. Теплов: </a:t>
            </a:r>
            <a:r>
              <a:rPr lang="ru-RU" sz="1800" dirty="0" smtClean="0">
                <a:solidFill>
                  <a:srgbClr val="002060"/>
                </a:solidFill>
              </a:rPr>
              <a:t>«Индивидуально-психологические особенности, отличающие одного человека от другого; к этому разряду не могут быть отнесены качества, в отношении которых все люди равны».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/>
            </a:r>
            <a:br>
              <a:rPr lang="ru-RU" sz="2600" dirty="0" smtClean="0">
                <a:solidFill>
                  <a:srgbClr val="002060"/>
                </a:solidFill>
              </a:rPr>
            </a:br>
            <a:endParaRPr lang="ru-RU" sz="6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Способности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НАЛИЧИЯ СПОСОБНОСТЕЙ</a:t>
            </a:r>
          </a:p>
          <a:p>
            <a:pPr algn="ctr">
              <a:buNone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КАКОМУ – ЛИБО ВИДУ ДЕЯТЕЛЬНОСТИ: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Высокий темп обучения соответствующей деятельности.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Широта переноса навыка, которая состоит в том, что обучившись применению </a:t>
            </a:r>
            <a:r>
              <a:rPr lang="ru-RU" sz="1800" dirty="0" err="1" smtClean="0">
                <a:solidFill>
                  <a:srgbClr val="002060"/>
                </a:solidFill>
              </a:rPr>
              <a:t>опе-рации</a:t>
            </a:r>
            <a:r>
              <a:rPr lang="ru-RU" sz="1800" dirty="0" smtClean="0">
                <a:solidFill>
                  <a:srgbClr val="002060"/>
                </a:solidFill>
              </a:rPr>
              <a:t> в одной ситуации, человек способен легко применить ее в других </a:t>
            </a:r>
            <a:r>
              <a:rPr lang="ru-RU" sz="1800" dirty="0" err="1" smtClean="0">
                <a:solidFill>
                  <a:srgbClr val="002060"/>
                </a:solidFill>
              </a:rPr>
              <a:t>аналогич-ных</a:t>
            </a:r>
            <a:r>
              <a:rPr lang="ru-RU" sz="1800" dirty="0" smtClean="0">
                <a:solidFill>
                  <a:srgbClr val="002060"/>
                </a:solidFill>
              </a:rPr>
              <a:t> ситуациях.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Энергетическая экономность выполнения данной деятельности.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Индивидуальное своеобразие выполнения деятельности.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Высокая мотивация, стремление к этой деятельности, иногда вопреки </a:t>
            </a:r>
            <a:r>
              <a:rPr lang="ru-RU" sz="1800" dirty="0" err="1" smtClean="0">
                <a:solidFill>
                  <a:srgbClr val="002060"/>
                </a:solidFill>
              </a:rPr>
              <a:t>обстоятельст-вам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r>
              <a:rPr lang="ru-RU" sz="1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Индивидуальные особенности человека </a:t>
            </a:r>
          </a:p>
          <a:p>
            <a:pPr algn="ctr">
              <a:buNone/>
            </a:pPr>
            <a:r>
              <a:rPr lang="ru-RU" sz="1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обуславливают индивидуальный стиль деятельности.</a:t>
            </a:r>
          </a:p>
          <a:p>
            <a:pPr>
              <a:buNone/>
            </a:pPr>
            <a:endPara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Способности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УРОВНЕЙ РАЗВИТИЯ СПОСОБНОСТЕЙ:</a:t>
            </a:r>
          </a:p>
          <a:p>
            <a:pPr>
              <a:buNone/>
            </a:pPr>
            <a:endPara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79512" y="764704"/>
          <a:ext cx="878497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Способности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СПОСОБНОСТЕЙ Г. РЕВЕША:</a:t>
            </a:r>
          </a:p>
          <a:p>
            <a:pPr>
              <a:buNone/>
            </a:pPr>
            <a:endPara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07504" y="692696"/>
          <a:ext cx="871296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Темперамент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ТЕМПЕРАМЕНТ: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solidFill>
                  <a:srgbClr val="002060"/>
                </a:solidFill>
              </a:rPr>
              <a:t>это биологический фундамент, на котором формируется личность как социальное </a:t>
            </a:r>
            <a:r>
              <a:rPr lang="ru-RU" sz="1800" dirty="0" err="1" smtClean="0">
                <a:solidFill>
                  <a:srgbClr val="002060"/>
                </a:solidFill>
              </a:rPr>
              <a:t>су-щество</a:t>
            </a:r>
            <a:r>
              <a:rPr lang="ru-RU" sz="1800" dirty="0" smtClean="0">
                <a:solidFill>
                  <a:srgbClr val="002060"/>
                </a:solidFill>
              </a:rPr>
              <a:t>, а свойства личности обусловленные им наиболее устойчивые и </a:t>
            </a:r>
            <a:r>
              <a:rPr lang="ru-RU" sz="1800" dirty="0" err="1" smtClean="0">
                <a:solidFill>
                  <a:srgbClr val="002060"/>
                </a:solidFill>
              </a:rPr>
              <a:t>долговре-менные</a:t>
            </a:r>
            <a:r>
              <a:rPr lang="ru-RU" sz="1800" dirty="0" smtClean="0">
                <a:solidFill>
                  <a:srgbClr val="002060"/>
                </a:solidFill>
              </a:rPr>
              <a:t>. </a:t>
            </a:r>
          </a:p>
          <a:p>
            <a:pPr>
              <a:buFont typeface="Wingdings" pitchFamily="2" charset="2"/>
              <a:buChar char="q"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solidFill>
                  <a:srgbClr val="002060"/>
                </a:solidFill>
              </a:rPr>
              <a:t>характерная для данного человека совокупность психических особенностей, </a:t>
            </a:r>
            <a:r>
              <a:rPr lang="ru-RU" sz="1800" dirty="0" err="1" smtClean="0">
                <a:solidFill>
                  <a:srgbClr val="002060"/>
                </a:solidFill>
              </a:rPr>
              <a:t>связан-ных</a:t>
            </a:r>
            <a:r>
              <a:rPr lang="ru-RU" sz="1800" dirty="0" smtClean="0">
                <a:solidFill>
                  <a:srgbClr val="002060"/>
                </a:solidFill>
              </a:rPr>
              <a:t> с эмоциональной возбудимостью, т. е. быстротой возникновения чувств, с одной стороны, и силой их – с другой</a:t>
            </a: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ТЕМПЕРАМЕНТА: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Не зависит от содержания деятельности и поведения;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Характеризует меру динамического (энергетического) напряжения и отношения </a:t>
            </a:r>
            <a:r>
              <a:rPr lang="ru-RU" sz="1800" dirty="0" err="1" smtClean="0">
                <a:solidFill>
                  <a:srgbClr val="002060"/>
                </a:solidFill>
              </a:rPr>
              <a:t>че-ловека</a:t>
            </a:r>
            <a:r>
              <a:rPr lang="ru-RU" sz="1800" dirty="0" smtClean="0">
                <a:solidFill>
                  <a:srgbClr val="002060"/>
                </a:solidFill>
              </a:rPr>
              <a:t> к миру, людям, себе, деятельности;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Проявляется во всех сферах деятельности и жизнедеятельности;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Рано проявляется в детстве;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Устойчив в течение длительного периода жизни человека;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Высоко </a:t>
            </a:r>
            <a:r>
              <a:rPr lang="ru-RU" sz="1800" dirty="0" err="1" smtClean="0">
                <a:solidFill>
                  <a:srgbClr val="002060"/>
                </a:solidFill>
              </a:rPr>
              <a:t>коррелирует</a:t>
            </a:r>
            <a:r>
              <a:rPr lang="ru-RU" sz="1800" dirty="0" smtClean="0">
                <a:solidFill>
                  <a:srgbClr val="002060"/>
                </a:solidFill>
              </a:rPr>
              <a:t> со свойствами нервной системы и свойствами других </a:t>
            </a:r>
            <a:r>
              <a:rPr lang="ru-RU" sz="1800" dirty="0" err="1" smtClean="0">
                <a:solidFill>
                  <a:srgbClr val="002060"/>
                </a:solidFill>
              </a:rPr>
              <a:t>биологи-ческих</a:t>
            </a:r>
            <a:r>
              <a:rPr lang="ru-RU" sz="1800" dirty="0" smtClean="0">
                <a:solidFill>
                  <a:srgbClr val="002060"/>
                </a:solidFill>
              </a:rPr>
              <a:t> систем;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Является наследуемым.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Ø"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Темперамент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КОМПОНЕНТЫ ТЕМПЕРАМЕНТА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07504" y="692696"/>
          <a:ext cx="892899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395536" y="3356992"/>
            <a:ext cx="3744417" cy="1440160"/>
            <a:chOff x="22241" y="2634257"/>
            <a:chExt cx="1788583" cy="1289843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2241" y="2634257"/>
              <a:ext cx="1788583" cy="128984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ИНИЦИАТИВНОСТЬ</a:t>
              </a:r>
            </a:p>
            <a:p>
              <a:pPr algn="just"/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количество инициатив, </a:t>
              </a:r>
              <a:r>
                <a:rPr lang="ru-RU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предложе-ний</a:t>
              </a: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идей, выдвигаемых </a:t>
              </a:r>
              <a:r>
                <a:rPr lang="ru-RU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субъект-ом</a:t>
              </a: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за установленный промежуток времени.</a:t>
              </a:r>
            </a:p>
            <a:p>
              <a:endParaRPr lang="ru-RU" dirty="0"/>
            </a:p>
          </p:txBody>
        </p:sp>
        <p:sp>
          <p:nvSpPr>
            <p:cNvPr id="9" name="Скругленный прямоугольник 4"/>
            <p:cNvSpPr/>
            <p:nvPr/>
          </p:nvSpPr>
          <p:spPr>
            <a:xfrm>
              <a:off x="228616" y="2698749"/>
              <a:ext cx="1476034" cy="11535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68580" rIns="9144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Темпраменте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552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ТЕМПЕРАМЕНТА:</a:t>
            </a: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1800" i="1" dirty="0" smtClean="0">
                <a:solidFill>
                  <a:srgbClr val="002060"/>
                </a:solidFill>
              </a:rPr>
              <a:t>темперамент, </a:t>
            </a:r>
            <a:r>
              <a:rPr lang="ru-RU" sz="1800" dirty="0" smtClean="0">
                <a:solidFill>
                  <a:srgbClr val="002060"/>
                </a:solidFill>
              </a:rPr>
              <a:t>ни в какой мере</a:t>
            </a:r>
            <a:r>
              <a:rPr lang="ru-RU" sz="1800" i="1" dirty="0" smtClean="0">
                <a:solidFill>
                  <a:srgbClr val="002060"/>
                </a:solidFill>
              </a:rPr>
              <a:t> не определяет способностей и одарённости человека!</a:t>
            </a:r>
          </a:p>
          <a:p>
            <a:pPr algn="ctr">
              <a:buNone/>
            </a:pPr>
            <a:endPara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УЧЕНИЯ О ТЕМПЕРАМЕНТЕ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Гуморальная теория</a:t>
            </a:r>
            <a:r>
              <a:rPr lang="ru-RU" sz="1800" dirty="0" smtClean="0">
                <a:solidFill>
                  <a:srgbClr val="002060"/>
                </a:solidFill>
              </a:rPr>
              <a:t>, акцентировавшая связь темперамента с жидкими средами </a:t>
            </a:r>
            <a:r>
              <a:rPr lang="ru-RU" sz="1800" dirty="0" err="1" smtClean="0">
                <a:solidFill>
                  <a:srgbClr val="002060"/>
                </a:solidFill>
              </a:rPr>
              <a:t>ор-ганизма</a:t>
            </a:r>
            <a:r>
              <a:rPr lang="ru-RU" sz="1800" dirty="0" smtClean="0">
                <a:solidFill>
                  <a:srgbClr val="002060"/>
                </a:solidFill>
              </a:rPr>
              <a:t> (Гиппократ);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Конституциональная (морфологическая) теория</a:t>
            </a:r>
            <a:r>
              <a:rPr lang="ru-RU" sz="1800" dirty="0" smtClean="0">
                <a:solidFill>
                  <a:srgbClr val="002060"/>
                </a:solidFill>
              </a:rPr>
              <a:t>, акцентировавшая связь </a:t>
            </a:r>
            <a:r>
              <a:rPr lang="ru-RU" sz="1800" dirty="0" err="1" smtClean="0">
                <a:solidFill>
                  <a:srgbClr val="002060"/>
                </a:solidFill>
              </a:rPr>
              <a:t>темпераме-нта</a:t>
            </a:r>
            <a:r>
              <a:rPr lang="ru-RU" sz="1800" dirty="0" smtClean="0">
                <a:solidFill>
                  <a:srgbClr val="002060"/>
                </a:solidFill>
              </a:rPr>
              <a:t> с физической конституцией (Э. </a:t>
            </a:r>
            <a:r>
              <a:rPr lang="ru-RU" sz="1800" dirty="0" err="1" smtClean="0">
                <a:solidFill>
                  <a:srgbClr val="002060"/>
                </a:solidFill>
              </a:rPr>
              <a:t>Кречмер</a:t>
            </a:r>
            <a:r>
              <a:rPr lang="ru-RU" sz="1800" dirty="0" smtClean="0">
                <a:solidFill>
                  <a:srgbClr val="002060"/>
                </a:solidFill>
              </a:rPr>
              <a:t>, У. </a:t>
            </a:r>
            <a:r>
              <a:rPr lang="ru-RU" sz="1800" dirty="0" err="1" smtClean="0">
                <a:solidFill>
                  <a:srgbClr val="002060"/>
                </a:solidFill>
              </a:rPr>
              <a:t>Шелдон</a:t>
            </a:r>
            <a:r>
              <a:rPr lang="ru-RU" sz="1800" dirty="0" smtClean="0">
                <a:solidFill>
                  <a:srgbClr val="002060"/>
                </a:solidFill>
              </a:rPr>
              <a:t>);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Нейрофизиологическая теория</a:t>
            </a:r>
            <a:r>
              <a:rPr lang="ru-RU" sz="1800" dirty="0" smtClean="0">
                <a:solidFill>
                  <a:srgbClr val="002060"/>
                </a:solidFill>
              </a:rPr>
              <a:t>, соотносившая типы темперамента с устойчивыми </a:t>
            </a:r>
            <a:r>
              <a:rPr lang="ru-RU" sz="1800" dirty="0" err="1" smtClean="0">
                <a:solidFill>
                  <a:srgbClr val="002060"/>
                </a:solidFill>
              </a:rPr>
              <a:t>ти-пами</a:t>
            </a:r>
            <a:r>
              <a:rPr lang="ru-RU" sz="1800" dirty="0" smtClean="0">
                <a:solidFill>
                  <a:srgbClr val="002060"/>
                </a:solidFill>
              </a:rPr>
              <a:t> нервной системы (И.П. Павлов, Б.М. Теплов).</a:t>
            </a: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0" y="692696"/>
          <a:ext cx="914400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Темперамент</a:t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МОРФОЛОГИЧЕСКИЕ (КОНСТИТУЦИОНАЛЬНЫЕ) КЛАССИФИКАЦИИ</a:t>
            </a:r>
            <a:r>
              <a:rPr lang="ru-RU" sz="1800" dirty="0" smtClean="0">
                <a:solidFill>
                  <a:srgbClr val="002060"/>
                </a:solidFill>
              </a:rPr>
              <a:t>: </a:t>
            </a:r>
            <a:endParaRPr lang="ru-RU" sz="1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4464496" cy="576064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1.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Лептосоматик</a:t>
            </a:r>
            <a:r>
              <a:rPr lang="ru-RU" sz="1800" dirty="0" smtClean="0">
                <a:solidFill>
                  <a:srgbClr val="002060"/>
                </a:solidFill>
              </a:rPr>
              <a:t> — человек с  хрупким (</a:t>
            </a:r>
            <a:r>
              <a:rPr lang="ru-RU" sz="1800" dirty="0" err="1" smtClean="0">
                <a:solidFill>
                  <a:srgbClr val="002060"/>
                </a:solidFill>
              </a:rPr>
              <a:t>ас-теническим</a:t>
            </a:r>
            <a:r>
              <a:rPr lang="ru-RU" sz="1800" dirty="0" smtClean="0">
                <a:solidFill>
                  <a:srgbClr val="002060"/>
                </a:solidFill>
              </a:rPr>
              <a:t>) телосложением, высоким </a:t>
            </a:r>
            <a:r>
              <a:rPr lang="ru-RU" sz="1800" dirty="0" err="1" smtClean="0">
                <a:solidFill>
                  <a:srgbClr val="002060"/>
                </a:solidFill>
              </a:rPr>
              <a:t>рос-том</a:t>
            </a:r>
            <a:r>
              <a:rPr lang="ru-RU" sz="1800" dirty="0" smtClean="0">
                <a:solidFill>
                  <a:srgbClr val="002060"/>
                </a:solidFill>
              </a:rPr>
              <a:t>, плоской грудной клеткой. Плечи узкие нижние конечности – длинные и худые.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2.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Пикник</a:t>
            </a:r>
            <a:r>
              <a:rPr lang="ru-RU" sz="1800" dirty="0" smtClean="0">
                <a:solidFill>
                  <a:srgbClr val="002060"/>
                </a:solidFill>
              </a:rPr>
              <a:t> – человек с выраженной </a:t>
            </a:r>
            <a:r>
              <a:rPr lang="ru-RU" sz="1800" dirty="0" err="1" smtClean="0">
                <a:solidFill>
                  <a:srgbClr val="002060"/>
                </a:solidFill>
              </a:rPr>
              <a:t>жиро-вой</a:t>
            </a:r>
            <a:r>
              <a:rPr lang="ru-RU" sz="1800" dirty="0" smtClean="0">
                <a:solidFill>
                  <a:srgbClr val="002060"/>
                </a:solidFill>
              </a:rPr>
              <a:t> тканью, полный, малого или среднего роста, с выступающим животом и круглой головой на короткой шее.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3.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Атлетик</a:t>
            </a:r>
            <a:r>
              <a:rPr lang="ru-RU" sz="1800" dirty="0" smtClean="0">
                <a:solidFill>
                  <a:srgbClr val="002060"/>
                </a:solidFill>
              </a:rPr>
              <a:t> – человек с развитой </a:t>
            </a:r>
            <a:r>
              <a:rPr lang="ru-RU" sz="1800" dirty="0" err="1" smtClean="0">
                <a:solidFill>
                  <a:srgbClr val="002060"/>
                </a:solidFill>
              </a:rPr>
              <a:t>мускулату-рой</a:t>
            </a:r>
            <a:r>
              <a:rPr lang="ru-RU" sz="1800" dirty="0" smtClean="0">
                <a:solidFill>
                  <a:srgbClr val="002060"/>
                </a:solidFill>
              </a:rPr>
              <a:t>, крепким телосложением, характерен высокий или средний рост, широкие плечи, узкие бедра.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4. </a:t>
            </a:r>
            <a:r>
              <a:rPr lang="ru-RU" sz="1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Диспластик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– люди с </a:t>
            </a:r>
            <a:r>
              <a:rPr lang="ru-RU" sz="1800" dirty="0" err="1" smtClean="0">
                <a:solidFill>
                  <a:srgbClr val="002060"/>
                </a:solidFill>
              </a:rPr>
              <a:t>непропорциональ-ным</a:t>
            </a:r>
            <a:r>
              <a:rPr lang="ru-RU" sz="1800" dirty="0" smtClean="0">
                <a:solidFill>
                  <a:srgbClr val="002060"/>
                </a:solidFill>
              </a:rPr>
              <a:t> строением тела, характеризующимся различными деформациями (например, чрезмерный рост).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  <p:pic>
        <p:nvPicPr>
          <p:cNvPr id="56322" name="Picture 2" descr="C:\Documents and Settings\istominaip\Рабочий стол\i_00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0" y="908720"/>
            <a:ext cx="3985964" cy="48965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Темперамент</a:t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МОРФОЛОГИЧЕСКИЕ (КОНСТИТУЦИОНАЛЬНЫЕ) КЛАССИФИКАЦИИ</a:t>
            </a:r>
            <a:r>
              <a:rPr lang="ru-RU" sz="1800" dirty="0" smtClean="0">
                <a:solidFill>
                  <a:srgbClr val="002060"/>
                </a:solidFill>
              </a:rPr>
              <a:t>: </a:t>
            </a:r>
            <a:endParaRPr lang="ru-RU" sz="1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sz="half" idx="1"/>
          </p:nvPr>
        </p:nvSpPr>
        <p:spPr>
          <a:xfrm>
            <a:off x="323528" y="1700808"/>
            <a:ext cx="4172272" cy="4425355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С названными типами строения тела Э. </a:t>
            </a:r>
            <a:r>
              <a:rPr lang="ru-RU" sz="1800" dirty="0" err="1" smtClean="0">
                <a:solidFill>
                  <a:srgbClr val="002060"/>
                </a:solidFill>
              </a:rPr>
              <a:t>Кречмер</a:t>
            </a:r>
            <a:r>
              <a:rPr lang="ru-RU" sz="1800" dirty="0" smtClean="0">
                <a:solidFill>
                  <a:srgbClr val="002060"/>
                </a:solidFill>
              </a:rPr>
              <a:t> соотносит 3 выделенных им типа темперамента: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</a:p>
          <a:p>
            <a:pPr mar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шизотимик</a:t>
            </a:r>
            <a:r>
              <a:rPr lang="ru-RU" sz="1800" dirty="0" smtClean="0">
                <a:solidFill>
                  <a:srgbClr val="002060"/>
                </a:solidFill>
              </a:rPr>
              <a:t> (</a:t>
            </a:r>
            <a:r>
              <a:rPr lang="ru-RU" sz="1800" dirty="0" err="1" smtClean="0">
                <a:solidFill>
                  <a:srgbClr val="002060"/>
                </a:solidFill>
              </a:rPr>
              <a:t>лептосоматик</a:t>
            </a:r>
            <a:r>
              <a:rPr lang="ru-RU" sz="1800" b="1" dirty="0" smtClean="0">
                <a:solidFill>
                  <a:srgbClr val="002060"/>
                </a:solidFill>
              </a:rPr>
              <a:t>,  </a:t>
            </a:r>
            <a:r>
              <a:rPr lang="ru-RU" sz="1800" dirty="0" smtClean="0">
                <a:solidFill>
                  <a:srgbClr val="002060"/>
                </a:solidFill>
              </a:rPr>
              <a:t>замкнут, склонен к колебаниям эмоций, упрям,  с трудом приспосабливается к окружению); </a:t>
            </a:r>
          </a:p>
          <a:p>
            <a:pPr mar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иксотимик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(атлетик, спокойный, </a:t>
            </a:r>
            <a:r>
              <a:rPr lang="ru-RU" sz="1800" dirty="0" err="1" smtClean="0">
                <a:solidFill>
                  <a:srgbClr val="002060"/>
                </a:solidFill>
              </a:rPr>
              <a:t>ма-ловпечатлительный</a:t>
            </a:r>
            <a:r>
              <a:rPr lang="ru-RU" sz="1800" dirty="0" smtClean="0">
                <a:solidFill>
                  <a:srgbClr val="002060"/>
                </a:solidFill>
              </a:rPr>
              <a:t>, с невысокой </a:t>
            </a:r>
            <a:r>
              <a:rPr lang="ru-RU" sz="1800" dirty="0" err="1" smtClean="0">
                <a:solidFill>
                  <a:srgbClr val="002060"/>
                </a:solidFill>
              </a:rPr>
              <a:t>гибко-стью</a:t>
            </a:r>
            <a:r>
              <a:rPr lang="ru-RU" sz="1800" dirty="0" smtClean="0">
                <a:solidFill>
                  <a:srgbClr val="002060"/>
                </a:solidFill>
              </a:rPr>
              <a:t> мышления, часто мелочный); </a:t>
            </a:r>
          </a:p>
          <a:p>
            <a:pPr mar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циклотимик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(пикник, эмоции </a:t>
            </a:r>
            <a:r>
              <a:rPr lang="ru-RU" sz="1800" dirty="0" err="1" smtClean="0">
                <a:solidFill>
                  <a:srgbClr val="002060"/>
                </a:solidFill>
              </a:rPr>
              <a:t>колеб-лются</a:t>
            </a:r>
            <a:r>
              <a:rPr lang="ru-RU" sz="1800" dirty="0" smtClean="0">
                <a:solidFill>
                  <a:srgbClr val="002060"/>
                </a:solidFill>
              </a:rPr>
              <a:t> между радостью и печалью, легко контактирует с людьми, реалистичен во взглядах). 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038600" cy="5073427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7" name="Picture 2" descr="C:\Documents and Settings\istominaip\Рабочий стол\Tipi-konstitucii-cheloveka1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44008" y="1052736"/>
            <a:ext cx="4326632" cy="504056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Характер.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ХАРАКТЕР:</a:t>
            </a:r>
          </a:p>
          <a:p>
            <a:pPr algn="just">
              <a:buFont typeface="Wingdings" pitchFamily="2" charset="2"/>
              <a:buChar char="q"/>
            </a:pPr>
            <a:r>
              <a:rPr lang="ru-RU" sz="1800" dirty="0" smtClean="0">
                <a:solidFill>
                  <a:srgbClr val="002060"/>
                </a:solidFill>
              </a:rPr>
              <a:t>совокупность устойчивых индивидуальных особенностей личности, складывающихся и проявляющихся в деятельности и общении, обусловливающих типичные для нее способы поведения.</a:t>
            </a:r>
          </a:p>
          <a:p>
            <a:pPr algn="ctr">
              <a:buNone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ЧЕРТЫ ХАРАКТЕРА: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solidFill>
                  <a:srgbClr val="002060"/>
                </a:solidFill>
              </a:rPr>
              <a:t>индивидуальные особенности человека, определяющие поведение человека </a:t>
            </a:r>
            <a:r>
              <a:rPr lang="ru-RU" sz="1800" dirty="0" err="1" smtClean="0">
                <a:solidFill>
                  <a:srgbClr val="002060"/>
                </a:solidFill>
              </a:rPr>
              <a:t>незави-симо</a:t>
            </a:r>
            <a:r>
              <a:rPr lang="ru-RU" sz="1800" dirty="0" smtClean="0">
                <a:solidFill>
                  <a:srgbClr val="002060"/>
                </a:solidFill>
              </a:rPr>
              <a:t> от конкретных условий.</a:t>
            </a: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Char char="Ø"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79512" y="2492896"/>
          <a:ext cx="878497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3B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План: </a:t>
            </a:r>
            <a:endParaRPr lang="ru-RU" sz="3200" i="1" dirty="0">
              <a:solidFill>
                <a:srgbClr val="003B7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285720" y="642918"/>
            <a:ext cx="8501122" cy="585791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понятие о личности;</a:t>
            </a: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Теории личности;</a:t>
            </a: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Направленность и мотивы деятельности личности;</a:t>
            </a: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Способности;</a:t>
            </a: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Темперамент;</a:t>
            </a: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Характер.</a:t>
            </a:r>
          </a:p>
          <a:p>
            <a:pPr marL="0" indent="-514350" algn="just">
              <a:spcBef>
                <a:spcPts val="0"/>
              </a:spcBef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0" indent="-514350" algn="just">
              <a:spcBef>
                <a:spcPts val="0"/>
              </a:spcBef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Характер</a:t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Char char="Ø"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ТЕОРЕТИЧЕСКИЕ И ЭКСПЕРИМЕНТАЛЬНЫЕ ПОДХОДЫ К ИССЛЕДОВАНИЮ ХАРАКТЕРА: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Морфологические (конституциональные) классификации</a:t>
            </a:r>
            <a:r>
              <a:rPr lang="ru-RU" sz="1800" dirty="0" smtClean="0">
                <a:solidFill>
                  <a:srgbClr val="002060"/>
                </a:solidFill>
              </a:rPr>
              <a:t>: характер фактически </a:t>
            </a:r>
            <a:r>
              <a:rPr lang="ru-RU" sz="1800" dirty="0" err="1" smtClean="0">
                <a:solidFill>
                  <a:srgbClr val="002060"/>
                </a:solidFill>
              </a:rPr>
              <a:t>отож-дествляется</a:t>
            </a:r>
            <a:r>
              <a:rPr lang="ru-RU" sz="1800" dirty="0" smtClean="0">
                <a:solidFill>
                  <a:srgbClr val="002060"/>
                </a:solidFill>
              </a:rPr>
              <a:t> с темпераментом, и соответственно, также определяется особенностями </a:t>
            </a:r>
            <a:r>
              <a:rPr lang="ru-RU" sz="1800" dirty="0" err="1" smtClean="0">
                <a:solidFill>
                  <a:srgbClr val="002060"/>
                </a:solidFill>
              </a:rPr>
              <a:t>те-лосложения</a:t>
            </a:r>
            <a:r>
              <a:rPr lang="ru-RU" sz="1800" dirty="0" smtClean="0">
                <a:solidFill>
                  <a:srgbClr val="002060"/>
                </a:solidFill>
              </a:rPr>
              <a:t> (Э. </a:t>
            </a:r>
            <a:r>
              <a:rPr lang="ru-RU" sz="1800" dirty="0" err="1" smtClean="0">
                <a:solidFill>
                  <a:srgbClr val="002060"/>
                </a:solidFill>
              </a:rPr>
              <a:t>Кречмер</a:t>
            </a:r>
            <a:r>
              <a:rPr lang="ru-RU" sz="1800" dirty="0" smtClean="0">
                <a:solidFill>
                  <a:srgbClr val="002060"/>
                </a:solidFill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800" i="1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Психиатрические (клинические) классификации</a:t>
            </a:r>
            <a:r>
              <a:rPr lang="ru-RU" sz="1800" dirty="0" smtClean="0">
                <a:solidFill>
                  <a:srgbClr val="002060"/>
                </a:solidFill>
              </a:rPr>
              <a:t>: строятся по принципу выделения </a:t>
            </a:r>
            <a:r>
              <a:rPr lang="ru-RU" sz="1800" dirty="0" err="1" smtClean="0">
                <a:solidFill>
                  <a:srgbClr val="002060"/>
                </a:solidFill>
              </a:rPr>
              <a:t>за-остренных</a:t>
            </a:r>
            <a:r>
              <a:rPr lang="ru-RU" sz="1800" dirty="0" smtClean="0">
                <a:solidFill>
                  <a:srgbClr val="002060"/>
                </a:solidFill>
              </a:rPr>
              <a:t>, предельно выраженных (акцентуированных) черт</a:t>
            </a:r>
            <a:r>
              <a:rPr lang="ru-RU" sz="1800" i="1" dirty="0" smtClean="0"/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(К. </a:t>
            </a:r>
            <a:r>
              <a:rPr lang="ru-RU" sz="1800" dirty="0" err="1" smtClean="0">
                <a:solidFill>
                  <a:srgbClr val="002060"/>
                </a:solidFill>
              </a:rPr>
              <a:t>Леонгард</a:t>
            </a:r>
            <a:r>
              <a:rPr lang="ru-RU" sz="1800" dirty="0" smtClean="0">
                <a:solidFill>
                  <a:srgbClr val="002060"/>
                </a:solidFill>
              </a:rPr>
              <a:t>, А.Е. </a:t>
            </a:r>
            <a:r>
              <a:rPr lang="ru-RU" sz="1800" dirty="0" err="1" smtClean="0">
                <a:solidFill>
                  <a:srgbClr val="002060"/>
                </a:solidFill>
              </a:rPr>
              <a:t>Личко</a:t>
            </a:r>
            <a:r>
              <a:rPr lang="ru-RU" sz="1800" dirty="0" smtClean="0">
                <a:solidFill>
                  <a:srgbClr val="002060"/>
                </a:solidFill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Неофрейдистские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классификации</a:t>
            </a:r>
            <a:r>
              <a:rPr lang="ru-RU" sz="1800" dirty="0" smtClean="0">
                <a:solidFill>
                  <a:srgbClr val="002060"/>
                </a:solidFill>
              </a:rPr>
              <a:t>: подчеркивается значение социально – </a:t>
            </a:r>
            <a:r>
              <a:rPr lang="ru-RU" sz="1800" dirty="0" err="1" smtClean="0">
                <a:solidFill>
                  <a:srgbClr val="002060"/>
                </a:solidFill>
              </a:rPr>
              <a:t>психологи-ческих</a:t>
            </a:r>
            <a:r>
              <a:rPr lang="ru-RU" sz="1800" dirty="0" smtClean="0">
                <a:solidFill>
                  <a:srgbClr val="002060"/>
                </a:solidFill>
              </a:rPr>
              <a:t> и </a:t>
            </a:r>
            <a:r>
              <a:rPr lang="ru-RU" sz="1800" dirty="0" err="1" smtClean="0">
                <a:solidFill>
                  <a:srgbClr val="002060"/>
                </a:solidFill>
              </a:rPr>
              <a:t>социокультурных</a:t>
            </a:r>
            <a:r>
              <a:rPr lang="ru-RU" sz="1800" dirty="0" smtClean="0">
                <a:solidFill>
                  <a:srgbClr val="002060"/>
                </a:solidFill>
              </a:rPr>
              <a:t> факторов в становлении характера (Э. </a:t>
            </a:r>
            <a:r>
              <a:rPr lang="ru-RU" sz="1800" dirty="0" err="1" smtClean="0">
                <a:solidFill>
                  <a:srgbClr val="002060"/>
                </a:solidFill>
              </a:rPr>
              <a:t>Фромм</a:t>
            </a:r>
            <a:r>
              <a:rPr lang="ru-RU" sz="1800" dirty="0" smtClean="0">
                <a:solidFill>
                  <a:srgbClr val="002060"/>
                </a:solidFill>
              </a:rPr>
              <a:t>, К. </a:t>
            </a:r>
            <a:r>
              <a:rPr lang="ru-RU" sz="1800" dirty="0" err="1" smtClean="0">
                <a:solidFill>
                  <a:srgbClr val="002060"/>
                </a:solidFill>
              </a:rPr>
              <a:t>Хорни</a:t>
            </a:r>
            <a:r>
              <a:rPr lang="ru-RU" sz="1800" dirty="0" smtClean="0">
                <a:solidFill>
                  <a:srgbClr val="002060"/>
                </a:solidFill>
              </a:rPr>
              <a:t>).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ü"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0" y="404664"/>
          <a:ext cx="889248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Характер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80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ПСИХИАТРИЧЕСКИЕ (КЛИНИЧЕСКИЕ) КЛАССИФИКАЦИИ</a:t>
            </a:r>
            <a:r>
              <a:rPr lang="ru-RU" sz="2000" dirty="0" smtClean="0">
                <a:solidFill>
                  <a:srgbClr val="002060"/>
                </a:solidFill>
              </a:rPr>
              <a:t>: </a:t>
            </a:r>
          </a:p>
          <a:p>
            <a:pPr algn="ctr">
              <a:buNone/>
            </a:pPr>
            <a:r>
              <a:rPr lang="ru-RU" sz="16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АКЦЕНТУАЦИЯ: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r>
              <a:rPr lang="ru-RU" sz="1800" i="1" dirty="0" smtClean="0"/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значительное усиление и крайняя выраженность отдельных черт характера или их </a:t>
            </a:r>
            <a:r>
              <a:rPr lang="ru-RU" sz="1800" dirty="0" err="1" smtClean="0">
                <a:solidFill>
                  <a:srgbClr val="002060"/>
                </a:solidFill>
              </a:rPr>
              <a:t>со-четаний</a:t>
            </a:r>
            <a:r>
              <a:rPr lang="ru-RU" sz="1800" dirty="0" smtClean="0">
                <a:solidFill>
                  <a:srgbClr val="002060"/>
                </a:solidFill>
              </a:rPr>
              <a:t>. Проявляется в избирательной уязвимости личности по отношению к </a:t>
            </a:r>
            <a:r>
              <a:rPr lang="ru-RU" sz="1800" dirty="0" err="1" smtClean="0">
                <a:solidFill>
                  <a:srgbClr val="002060"/>
                </a:solidFill>
              </a:rPr>
              <a:t>определе-нным</a:t>
            </a:r>
            <a:r>
              <a:rPr lang="ru-RU" sz="1800" dirty="0" smtClean="0">
                <a:solidFill>
                  <a:srgbClr val="002060"/>
                </a:solidFill>
              </a:rPr>
              <a:t> переживаниям и нервно – психическим нагрузкам при хорошей и даже </a:t>
            </a:r>
            <a:r>
              <a:rPr lang="ru-RU" sz="1800" dirty="0" err="1" smtClean="0">
                <a:solidFill>
                  <a:srgbClr val="002060"/>
                </a:solidFill>
              </a:rPr>
              <a:t>повышен-ной</a:t>
            </a:r>
            <a:r>
              <a:rPr lang="ru-RU" sz="1800" dirty="0" smtClean="0">
                <a:solidFill>
                  <a:srgbClr val="002060"/>
                </a:solidFill>
              </a:rPr>
              <a:t> устойчивости к другим видам воздействий» </a:t>
            </a:r>
            <a:r>
              <a:rPr lang="ru-RU" sz="1800" i="1" dirty="0" smtClean="0">
                <a:solidFill>
                  <a:srgbClr val="002060"/>
                </a:solidFill>
              </a:rPr>
              <a:t>К. </a:t>
            </a:r>
            <a:r>
              <a:rPr lang="ru-RU" sz="1800" i="1" dirty="0" err="1" smtClean="0">
                <a:solidFill>
                  <a:srgbClr val="002060"/>
                </a:solidFill>
              </a:rPr>
              <a:t>Леонгард</a:t>
            </a: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r>
              <a:rPr lang="ru-RU" sz="1800" i="1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это чрезмерное усиление отдельных черт характера, при котором наблюдаются не выходящие за пределы нормы отклонения в психологии и поведении человека, </a:t>
            </a:r>
            <a:r>
              <a:rPr lang="ru-RU" sz="1800" dirty="0" err="1" smtClean="0">
                <a:solidFill>
                  <a:srgbClr val="002060"/>
                </a:solidFill>
              </a:rPr>
              <a:t>гранича-щие</a:t>
            </a:r>
            <a:r>
              <a:rPr lang="ru-RU" sz="1800" dirty="0" smtClean="0">
                <a:solidFill>
                  <a:srgbClr val="002060"/>
                </a:solidFill>
              </a:rPr>
              <a:t> с патологией. Такие акцентуации как временные состояния психики чаще всего </a:t>
            </a:r>
            <a:r>
              <a:rPr lang="ru-RU" sz="1800" dirty="0" err="1" smtClean="0">
                <a:solidFill>
                  <a:srgbClr val="002060"/>
                </a:solidFill>
              </a:rPr>
              <a:t>наб-людаются</a:t>
            </a:r>
            <a:r>
              <a:rPr lang="ru-RU" sz="1800" dirty="0" smtClean="0">
                <a:solidFill>
                  <a:srgbClr val="002060"/>
                </a:solidFill>
              </a:rPr>
              <a:t> в подростковом и раннем юношеском возрасте. </a:t>
            </a:r>
            <a:r>
              <a:rPr lang="ru-RU" sz="1800" i="1" dirty="0" smtClean="0">
                <a:solidFill>
                  <a:srgbClr val="002060"/>
                </a:solidFill>
              </a:rPr>
              <a:t>А.Е. </a:t>
            </a:r>
            <a:r>
              <a:rPr lang="ru-RU" sz="1800" i="1" dirty="0" err="1" smtClean="0">
                <a:solidFill>
                  <a:srgbClr val="002060"/>
                </a:solidFill>
              </a:rPr>
              <a:t>Личко</a:t>
            </a: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АКЦЕНТУАЦИЙ ХАРАКТЕРОВ У ПОДРОСТКОВ по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А.Е. ЛИЧКО:</a:t>
            </a:r>
          </a:p>
          <a:p>
            <a:pPr algn="just">
              <a:spcBef>
                <a:spcPts val="0"/>
              </a:spcBef>
              <a:buFont typeface="+mj-lt"/>
              <a:buAutoNum type="arabicParenR"/>
            </a:pPr>
            <a:r>
              <a:rPr lang="ru-RU" sz="16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Гипертимный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Подростки отличаются подвижностью, общительностью, склонностью к </a:t>
            </a:r>
            <a:r>
              <a:rPr lang="ru-RU" sz="1600" dirty="0" err="1" smtClean="0">
                <a:solidFill>
                  <a:srgbClr val="002060"/>
                </a:solidFill>
              </a:rPr>
              <a:t>озо-рству</a:t>
            </a:r>
            <a:r>
              <a:rPr lang="ru-RU" sz="1600" dirty="0" smtClean="0">
                <a:solidFill>
                  <a:srgbClr val="002060"/>
                </a:solidFill>
              </a:rPr>
              <a:t>. В происходящие вокруг события они всегда вносят много шума, любят неспокойные </a:t>
            </a:r>
            <a:r>
              <a:rPr lang="ru-RU" sz="1600" dirty="0" err="1" smtClean="0">
                <a:solidFill>
                  <a:srgbClr val="002060"/>
                </a:solidFill>
              </a:rPr>
              <a:t>ком-пании</a:t>
            </a:r>
            <a:r>
              <a:rPr lang="ru-RU" sz="1600" dirty="0" smtClean="0">
                <a:solidFill>
                  <a:srgbClr val="002060"/>
                </a:solidFill>
              </a:rPr>
              <a:t> сверстников. При хороших общих способностях они обнаруживают неусидчивость, </a:t>
            </a:r>
            <a:r>
              <a:rPr lang="ru-RU" sz="1600" dirty="0" err="1" smtClean="0">
                <a:solidFill>
                  <a:srgbClr val="002060"/>
                </a:solidFill>
              </a:rPr>
              <a:t>недос-таточную</a:t>
            </a:r>
            <a:r>
              <a:rPr lang="ru-RU" sz="1600" dirty="0" smtClean="0">
                <a:solidFill>
                  <a:srgbClr val="002060"/>
                </a:solidFill>
              </a:rPr>
              <a:t> дисциплинированность, учатся неровно. Настроение у них всегда хорошее, </a:t>
            </a:r>
            <a:r>
              <a:rPr lang="ru-RU" sz="1600" dirty="0" err="1" smtClean="0">
                <a:solidFill>
                  <a:srgbClr val="002060"/>
                </a:solidFill>
              </a:rPr>
              <a:t>приподня-тое</a:t>
            </a:r>
            <a:r>
              <a:rPr lang="ru-RU" sz="1600" dirty="0" smtClean="0">
                <a:solidFill>
                  <a:srgbClr val="002060"/>
                </a:solidFill>
              </a:rPr>
              <a:t>. С взрослыми – родителями и педагогами у них нередко возникают конфликты. Они имеют много разнообразных увлечений, но эти увлечения, как правило, поверхностны и быстро </a:t>
            </a:r>
            <a:r>
              <a:rPr lang="ru-RU" sz="1600" dirty="0" err="1" smtClean="0">
                <a:solidFill>
                  <a:srgbClr val="002060"/>
                </a:solidFill>
              </a:rPr>
              <a:t>прохо-дят</a:t>
            </a:r>
            <a:r>
              <a:rPr lang="ru-RU" sz="1600" dirty="0" smtClean="0">
                <a:solidFill>
                  <a:srgbClr val="002060"/>
                </a:solidFill>
              </a:rPr>
              <a:t>. Подростки зачастую переоценивают свои способности, бывают слишком самоуверенными, стремятся показать себя, прихвастнуть, произвести на окружающих впечатление.</a:t>
            </a:r>
          </a:p>
          <a:p>
            <a:pPr algn="just">
              <a:spcBef>
                <a:spcPts val="0"/>
              </a:spcBef>
              <a:buFont typeface="+mj-lt"/>
              <a:buAutoNum type="arabicParenR"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Циклоидный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Характеризуется повышенной раздражительностью и склонностью к апатии. Подростки предпочитают находиться дома одни, вместо того чтобы где-то бывать со </a:t>
            </a:r>
            <a:r>
              <a:rPr lang="ru-RU" sz="1600" dirty="0" err="1" smtClean="0">
                <a:solidFill>
                  <a:srgbClr val="002060"/>
                </a:solidFill>
              </a:rPr>
              <a:t>сверстни-никами</a:t>
            </a:r>
            <a:r>
              <a:rPr lang="ru-RU" sz="1600" dirty="0" smtClean="0">
                <a:solidFill>
                  <a:srgbClr val="002060"/>
                </a:solidFill>
              </a:rPr>
              <a:t>. Они тяжело переживают даже незначительные неприятности, на замечания реагируют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Характер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74136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АКЦЕНТУАЦИЙ ХАРАКТЕРОВ У ПОДРОСТКОВ по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А.Е. ЛИЧКО: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      крайне раздражительно. Настроение у них периодически меняется от приподнятого до </a:t>
            </a:r>
            <a:r>
              <a:rPr lang="ru-RU" sz="1600" dirty="0" err="1" smtClean="0">
                <a:solidFill>
                  <a:srgbClr val="002060"/>
                </a:solidFill>
              </a:rPr>
              <a:t>подавле-нного</a:t>
            </a:r>
            <a:r>
              <a:rPr lang="ru-RU" sz="1600" dirty="0" smtClean="0">
                <a:solidFill>
                  <a:srgbClr val="002060"/>
                </a:solidFill>
              </a:rPr>
              <a:t> (отсюда название данного типа). Периодами перепада настроений составляют примерно две-три недели.</a:t>
            </a:r>
          </a:p>
          <a:p>
            <a:pPr algn="just">
              <a:spcBef>
                <a:spcPts val="0"/>
              </a:spcBef>
              <a:buFont typeface="+mj-lt"/>
              <a:buAutoNum type="arabicParenR" startAt="3"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Лабильный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Этот тип крайне изменчив в настроении, причем оно зачастую </a:t>
            </a:r>
            <a:r>
              <a:rPr lang="ru-RU" sz="1600" dirty="0" err="1" smtClean="0">
                <a:solidFill>
                  <a:srgbClr val="002060"/>
                </a:solidFill>
              </a:rPr>
              <a:t>непредсказуе-мо</a:t>
            </a:r>
            <a:r>
              <a:rPr lang="ru-RU" sz="1600" dirty="0" smtClean="0">
                <a:solidFill>
                  <a:srgbClr val="002060"/>
                </a:solidFill>
              </a:rPr>
              <a:t>. Поводы для неожиданного изменения настроения могут оказаться самыми ничтожными, </a:t>
            </a:r>
            <a:r>
              <a:rPr lang="ru-RU" sz="1600" dirty="0" err="1" smtClean="0">
                <a:solidFill>
                  <a:srgbClr val="002060"/>
                </a:solidFill>
              </a:rPr>
              <a:t>н-р</a:t>
            </a:r>
            <a:r>
              <a:rPr lang="ru-RU" sz="1600" dirty="0" smtClean="0">
                <a:solidFill>
                  <a:srgbClr val="002060"/>
                </a:solidFill>
              </a:rPr>
              <a:t> кем-то случайно оброненное слово, чей-то неприветливый взгляд. Все они “способны </a:t>
            </a:r>
            <a:r>
              <a:rPr lang="ru-RU" sz="1600" dirty="0" err="1" smtClean="0">
                <a:solidFill>
                  <a:srgbClr val="002060"/>
                </a:solidFill>
              </a:rPr>
              <a:t>погру-зиться</a:t>
            </a:r>
            <a:r>
              <a:rPr lang="ru-RU" sz="1600" dirty="0" smtClean="0">
                <a:solidFill>
                  <a:srgbClr val="002060"/>
                </a:solidFill>
              </a:rPr>
              <a:t> в уныние и мрачное расположение духа при отсутствии каких-либо серьезных </a:t>
            </a:r>
            <a:r>
              <a:rPr lang="ru-RU" sz="1600" dirty="0" err="1" smtClean="0">
                <a:solidFill>
                  <a:srgbClr val="002060"/>
                </a:solidFill>
              </a:rPr>
              <a:t>неприят-ностей</a:t>
            </a:r>
            <a:r>
              <a:rPr lang="ru-RU" sz="1600" dirty="0" smtClean="0">
                <a:solidFill>
                  <a:srgbClr val="002060"/>
                </a:solidFill>
              </a:rPr>
              <a:t> и неудач”. Поведение во многом зависит от сиюминутного настроения. Настоящее и </a:t>
            </a:r>
            <a:r>
              <a:rPr lang="ru-RU" sz="1600" dirty="0" err="1" smtClean="0">
                <a:solidFill>
                  <a:srgbClr val="002060"/>
                </a:solidFill>
              </a:rPr>
              <a:t>бу-дущее</a:t>
            </a:r>
            <a:r>
              <a:rPr lang="ru-RU" sz="1600" dirty="0" smtClean="0">
                <a:solidFill>
                  <a:srgbClr val="002060"/>
                </a:solidFill>
              </a:rPr>
              <a:t> соответственно настроению может расцвечиваться то радужными, то мрачными </a:t>
            </a:r>
            <a:r>
              <a:rPr lang="ru-RU" sz="1600" dirty="0" err="1" smtClean="0">
                <a:solidFill>
                  <a:srgbClr val="002060"/>
                </a:solidFill>
              </a:rPr>
              <a:t>краска-ми</a:t>
            </a:r>
            <a:r>
              <a:rPr lang="ru-RU" sz="1600" dirty="0" smtClean="0">
                <a:solidFill>
                  <a:srgbClr val="002060"/>
                </a:solidFill>
              </a:rPr>
              <a:t>. Такие подростки, находясь в подавленном настроении, крайне нуждаются в помощи и </a:t>
            </a:r>
            <a:r>
              <a:rPr lang="ru-RU" sz="1600" dirty="0" err="1" smtClean="0">
                <a:solidFill>
                  <a:srgbClr val="002060"/>
                </a:solidFill>
              </a:rPr>
              <a:t>под-держке</a:t>
            </a:r>
            <a:r>
              <a:rPr lang="ru-RU" sz="1600" dirty="0" smtClean="0">
                <a:solidFill>
                  <a:srgbClr val="002060"/>
                </a:solidFill>
              </a:rPr>
              <a:t> со стороны тех, кто может поправить их настроение, способен отвлечь, приободрить и развлечь. Они хорошо понимают и чувствуют отношение к ним окружающих людей.</a:t>
            </a:r>
          </a:p>
          <a:p>
            <a:pPr algn="just">
              <a:spcBef>
                <a:spcPts val="0"/>
              </a:spcBef>
              <a:buFont typeface="+mj-lt"/>
              <a:buAutoNum type="arabicParenR" startAt="3"/>
            </a:pPr>
            <a:r>
              <a:rPr lang="ru-RU" sz="16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Астеноневротический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тип</a:t>
            </a:r>
            <a:r>
              <a:rPr lang="ru-RU" sz="1600" i="1" dirty="0" smtClean="0">
                <a:solidFill>
                  <a:srgbClr val="002060"/>
                </a:solidFill>
              </a:rPr>
              <a:t>.</a:t>
            </a:r>
            <a:r>
              <a:rPr lang="ru-RU" sz="1600" dirty="0" smtClean="0">
                <a:solidFill>
                  <a:srgbClr val="002060"/>
                </a:solidFill>
              </a:rPr>
              <a:t> Этот тип характеризуется повышенной мнительностью и </a:t>
            </a:r>
            <a:r>
              <a:rPr lang="ru-RU" sz="1600" dirty="0" err="1" smtClean="0">
                <a:solidFill>
                  <a:srgbClr val="002060"/>
                </a:solidFill>
              </a:rPr>
              <a:t>капризно-стью</a:t>
            </a:r>
            <a:r>
              <a:rPr lang="ru-RU" sz="1600" dirty="0" smtClean="0">
                <a:solidFill>
                  <a:srgbClr val="002060"/>
                </a:solidFill>
              </a:rPr>
              <a:t>, утомляемостью и раз­дражительностью. Особенно часто утомляемость проявляется при выполнении трудной умственной работы.</a:t>
            </a:r>
          </a:p>
          <a:p>
            <a:pPr algn="just">
              <a:spcBef>
                <a:spcPts val="0"/>
              </a:spcBef>
              <a:buFont typeface="+mj-lt"/>
              <a:buAutoNum type="arabicParenR" startAt="3"/>
            </a:pPr>
            <a:r>
              <a:rPr lang="ru-RU" sz="16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Сензитивный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Ему свойственна повышенная чувствительность ко всему: к тому, что </a:t>
            </a:r>
            <a:r>
              <a:rPr lang="ru-RU" sz="1600" dirty="0" err="1" smtClean="0">
                <a:solidFill>
                  <a:srgbClr val="002060"/>
                </a:solidFill>
              </a:rPr>
              <a:t>раду-ет</a:t>
            </a:r>
            <a:r>
              <a:rPr lang="ru-RU" sz="1600" dirty="0" smtClean="0">
                <a:solidFill>
                  <a:srgbClr val="002060"/>
                </a:solidFill>
              </a:rPr>
              <a:t>, и к тому, что огорчает или пугает. Подростки не любят больших компаний, слишком азартных подвижных озорных игр. Они обычно застенчивы и робки при посторонних людях и потому час-то производят впечатление замкнутости. Открыты и общительны они бывают только с теми, кто им хорошо знаком, общению со сверстника­ми предпочитают общение с малышами и </a:t>
            </a:r>
            <a:r>
              <a:rPr lang="ru-RU" sz="1600" dirty="0" err="1" smtClean="0">
                <a:solidFill>
                  <a:srgbClr val="002060"/>
                </a:solidFill>
              </a:rPr>
              <a:t>взрослы-ми</a:t>
            </a:r>
            <a:r>
              <a:rPr lang="ru-RU" sz="1600" dirty="0" smtClean="0">
                <a:solidFill>
                  <a:srgbClr val="002060"/>
                </a:solidFill>
              </a:rPr>
              <a:t>. Они отличаются послушанием и обнаруживают большую привязанность к родителям. В юношеском возрасте у таких подростков могут возникать трудности адаптации к кругу </a:t>
            </a:r>
            <a:r>
              <a:rPr lang="ru-RU" sz="1600" dirty="0" err="1" smtClean="0">
                <a:solidFill>
                  <a:srgbClr val="002060"/>
                </a:solidFill>
              </a:rPr>
              <a:t>сверстни-ков</a:t>
            </a:r>
            <a:r>
              <a:rPr lang="ru-RU" sz="1600" dirty="0" smtClean="0">
                <a:solidFill>
                  <a:srgbClr val="002060"/>
                </a:solidFill>
              </a:rPr>
              <a:t>, а также “комплекс неполноценности”. Вместе с тем у них довольно рано формируется </a:t>
            </a:r>
            <a:r>
              <a:rPr lang="ru-RU" sz="1600" dirty="0" err="1" smtClean="0">
                <a:solidFill>
                  <a:srgbClr val="002060"/>
                </a:solidFill>
              </a:rPr>
              <a:t>чув-ство</a:t>
            </a:r>
            <a:r>
              <a:rPr lang="ru-RU" sz="1600" dirty="0" smtClean="0">
                <a:solidFill>
                  <a:srgbClr val="002060"/>
                </a:solidFill>
              </a:rPr>
              <a:t> долга, обнаруживаются высокие моральные требования к себе и к окружающим людям. Недостатки в своих способностях они часто компенсируют выбором сложных видов </a:t>
            </a:r>
            <a:r>
              <a:rPr lang="ru-RU" sz="1600" dirty="0" err="1" smtClean="0">
                <a:solidFill>
                  <a:srgbClr val="002060"/>
                </a:solidFill>
              </a:rPr>
              <a:t>деятельнос</a:t>
            </a:r>
            <a:r>
              <a:rPr lang="ru-RU" sz="1600" dirty="0" smtClean="0">
                <a:solidFill>
                  <a:srgbClr val="002060"/>
                </a:solidFill>
              </a:rPr>
              <a:t>-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Характер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74136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АКЦЕНТУАЦИЙ ХАРАКТЕРОВ У ПОДРОСТКОВ по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А.Е. ЛИЧКО: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       </a:t>
            </a:r>
            <a:r>
              <a:rPr lang="ru-RU" sz="1600" dirty="0" err="1" smtClean="0">
                <a:solidFill>
                  <a:srgbClr val="002060"/>
                </a:solidFill>
              </a:rPr>
              <a:t>ти</a:t>
            </a:r>
            <a:r>
              <a:rPr lang="ru-RU" sz="1600" dirty="0" smtClean="0">
                <a:solidFill>
                  <a:srgbClr val="002060"/>
                </a:solidFill>
              </a:rPr>
              <a:t> и повышенным усердием. Они разборчивы в нахождении для себя друзей и приятелей, </a:t>
            </a:r>
            <a:r>
              <a:rPr lang="ru-RU" sz="1600" dirty="0" err="1" smtClean="0">
                <a:solidFill>
                  <a:srgbClr val="002060"/>
                </a:solidFill>
              </a:rPr>
              <a:t>об-наруживают</a:t>
            </a:r>
            <a:r>
              <a:rPr lang="ru-RU" sz="1600" dirty="0" smtClean="0">
                <a:solidFill>
                  <a:srgbClr val="002060"/>
                </a:solidFill>
              </a:rPr>
              <a:t> большую привязанность в дружбе, обожают друзей, которые старше их по возрасту.</a:t>
            </a:r>
          </a:p>
          <a:p>
            <a:pPr algn="just">
              <a:spcBef>
                <a:spcPts val="0"/>
              </a:spcBef>
              <a:buFont typeface="+mj-lt"/>
              <a:buAutoNum type="arabicParenR" startAt="6"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Психастенический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Такие подростки характеризуются ускоренным и ранним </a:t>
            </a:r>
            <a:r>
              <a:rPr lang="ru-RU" sz="1600" dirty="0" err="1" smtClean="0">
                <a:solidFill>
                  <a:srgbClr val="002060"/>
                </a:solidFill>
              </a:rPr>
              <a:t>интеллектуа-льным</a:t>
            </a:r>
            <a:r>
              <a:rPr lang="ru-RU" sz="1600" dirty="0" smtClean="0">
                <a:solidFill>
                  <a:srgbClr val="002060"/>
                </a:solidFill>
              </a:rPr>
              <a:t> развитием, склонностью к размышлениям и рассуждениям, к самоанализу и оценкам поведения других людей. Такие подростки, однако, нередко бывают больше сильны на словах, а не на деле. Самоуверенность у них сочетается с нерешительностью, а безапелляционность </a:t>
            </a:r>
            <a:r>
              <a:rPr lang="ru-RU" sz="1600" dirty="0" err="1" smtClean="0">
                <a:solidFill>
                  <a:srgbClr val="002060"/>
                </a:solidFill>
              </a:rPr>
              <a:t>су-ждений</a:t>
            </a:r>
            <a:r>
              <a:rPr lang="ru-RU" sz="1600" dirty="0" smtClean="0">
                <a:solidFill>
                  <a:srgbClr val="002060"/>
                </a:solidFill>
              </a:rPr>
              <a:t> – со скоропалительностью действий, предпри­нимаемых как раз в те моменты, когда требуется осторожность и осмотрительность.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 startAt="6"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Шизоидный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Наиболее существенная черта – замкнутость. Подростки не очень тянутся к сверстникам, предпочитают быть одни, находиться в компании взрослых, нередко </a:t>
            </a:r>
            <a:r>
              <a:rPr lang="ru-RU" sz="1600" dirty="0" err="1" smtClean="0">
                <a:solidFill>
                  <a:srgbClr val="002060"/>
                </a:solidFill>
              </a:rPr>
              <a:t>демонстри-руют</a:t>
            </a:r>
            <a:r>
              <a:rPr lang="ru-RU" sz="1600" dirty="0" smtClean="0">
                <a:solidFill>
                  <a:srgbClr val="002060"/>
                </a:solidFill>
              </a:rPr>
              <a:t> внешнее безразличие к окружающим людям, отсутствие интереса к ним, плохо понимают состояния других людей, их переживания, не умеют сочувствовать. Их внутренний мир </a:t>
            </a:r>
            <a:r>
              <a:rPr lang="ru-RU" sz="1600" dirty="0" err="1" smtClean="0">
                <a:solidFill>
                  <a:srgbClr val="002060"/>
                </a:solidFill>
              </a:rPr>
              <a:t>зачас-тую</a:t>
            </a:r>
            <a:r>
              <a:rPr lang="ru-RU" sz="1600" dirty="0" smtClean="0">
                <a:solidFill>
                  <a:srgbClr val="002060"/>
                </a:solidFill>
              </a:rPr>
              <a:t> наполнен различными фантазиями, каки­ми-либо особенными увлечениями. Во внешних проявлениях своих чувств они достаточно сдержанны, не всегда понятны для окружающих, прежде всего для своих сверстников, которые их, как правило, не очень любят.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 startAt="6"/>
            </a:pPr>
            <a:r>
              <a:rPr lang="ru-RU" sz="16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Эпилептоидный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Эти подростки часто плачут, изводят окружающих, особенно в раннем </a:t>
            </a:r>
            <a:r>
              <a:rPr lang="ru-RU" sz="1600" dirty="0" err="1" smtClean="0">
                <a:solidFill>
                  <a:srgbClr val="002060"/>
                </a:solidFill>
              </a:rPr>
              <a:t>де-тстве</a:t>
            </a:r>
            <a:r>
              <a:rPr lang="ru-RU" sz="1600" dirty="0" smtClean="0">
                <a:solidFill>
                  <a:srgbClr val="002060"/>
                </a:solidFill>
              </a:rPr>
              <a:t>. Они любят мучить животных, дразнить младших, издеваться над беспомощными. В </a:t>
            </a:r>
            <a:r>
              <a:rPr lang="ru-RU" sz="1600" dirty="0" err="1" smtClean="0">
                <a:solidFill>
                  <a:srgbClr val="002060"/>
                </a:solidFill>
              </a:rPr>
              <a:t>детс-ких</a:t>
            </a:r>
            <a:r>
              <a:rPr lang="ru-RU" sz="1600" dirty="0" smtClean="0">
                <a:solidFill>
                  <a:srgbClr val="002060"/>
                </a:solidFill>
              </a:rPr>
              <a:t> компаниях они ведут се­бя как диктаторы. Типичные черты – жестокость, </a:t>
            </a:r>
            <a:r>
              <a:rPr lang="ru-RU" sz="1600" dirty="0" err="1" smtClean="0">
                <a:solidFill>
                  <a:srgbClr val="002060"/>
                </a:solidFill>
              </a:rPr>
              <a:t>власность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себялю-бие</a:t>
            </a:r>
            <a:r>
              <a:rPr lang="ru-RU" sz="1600" dirty="0" smtClean="0">
                <a:solidFill>
                  <a:srgbClr val="002060"/>
                </a:solidFill>
              </a:rPr>
              <a:t>. В группе детей, которыми они управляют устанавливают свои жесткие, почти </a:t>
            </a:r>
            <a:r>
              <a:rPr lang="ru-RU" sz="1600" dirty="0" err="1" smtClean="0">
                <a:solidFill>
                  <a:srgbClr val="002060"/>
                </a:solidFill>
              </a:rPr>
              <a:t>террористи-ческие</a:t>
            </a:r>
            <a:r>
              <a:rPr lang="ru-RU" sz="1600" dirty="0" smtClean="0">
                <a:solidFill>
                  <a:srgbClr val="002060"/>
                </a:solidFill>
              </a:rPr>
              <a:t> порядки причем их личная власть в таких группах держится в основном на </a:t>
            </a:r>
            <a:r>
              <a:rPr lang="ru-RU" sz="1600" dirty="0" err="1" smtClean="0">
                <a:solidFill>
                  <a:srgbClr val="002060"/>
                </a:solidFill>
              </a:rPr>
              <a:t>доброволь-ной</a:t>
            </a:r>
            <a:r>
              <a:rPr lang="ru-RU" sz="1600" dirty="0" smtClean="0">
                <a:solidFill>
                  <a:srgbClr val="002060"/>
                </a:solidFill>
              </a:rPr>
              <a:t> покорности других детей или на страхе. В условиях жесткого дисциплинарного режима они </a:t>
            </a:r>
          </a:p>
          <a:p>
            <a:pPr>
              <a:spcBef>
                <a:spcPts val="0"/>
              </a:spcBef>
              <a:buFont typeface="+mj-lt"/>
              <a:buAutoNum type="arabicParenR" startAt="6"/>
            </a:pPr>
            <a:endParaRPr lang="ru-RU" sz="16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Характер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74136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АКЦЕНТУАЦИЙ ХАРАКТЕРОВ У ПОДРОСТКОВ по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А.Е. ЛИЧКО:</a:t>
            </a:r>
          </a:p>
          <a:p>
            <a:pPr marL="324000" indent="-324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      чувствуют себя нередко на высоте, стараются угождать начальству, добиваться определенных преимуществ перед сверстниками, получить власть, установить свой диктат над окружающими. </a:t>
            </a:r>
          </a:p>
          <a:p>
            <a:pPr marL="324000" indent="-324000"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 startAt="9"/>
            </a:pPr>
            <a:r>
              <a:rPr lang="ru-RU" sz="16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Истероидный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Главная черта – эгоцентризм, жажда постоянного внимания к собственной особе. У данного типа нередко выражена склонность к театральности, позерству, рисовке. Они с большим трудом выносят, когда в их присутствии кто-то хвалит их же товарища, когда другим уделяют больше внимания, чем им самим. Для них насущной потребностью становится </a:t>
            </a:r>
            <a:r>
              <a:rPr lang="ru-RU" sz="1600" dirty="0" err="1" smtClean="0">
                <a:solidFill>
                  <a:srgbClr val="002060"/>
                </a:solidFill>
              </a:rPr>
              <a:t>стремл-ение</a:t>
            </a:r>
            <a:r>
              <a:rPr lang="ru-RU" sz="1600" dirty="0" smtClean="0">
                <a:solidFill>
                  <a:srgbClr val="002060"/>
                </a:solidFill>
              </a:rPr>
              <a:t> привлекать к себе внимание окружающих, выслушивать в свой адрес восторги и похвалы. Для них характерны претензии на исключительное положение среди сверстников, и, чтобы </a:t>
            </a:r>
            <a:r>
              <a:rPr lang="ru-RU" sz="1600" dirty="0" err="1" smtClean="0">
                <a:solidFill>
                  <a:srgbClr val="002060"/>
                </a:solidFill>
              </a:rPr>
              <a:t>ока-зать</a:t>
            </a:r>
            <a:r>
              <a:rPr lang="ru-RU" sz="1600" dirty="0" smtClean="0">
                <a:solidFill>
                  <a:srgbClr val="002060"/>
                </a:solidFill>
              </a:rPr>
              <a:t> влияние на окружающих, привлечь к себе их внимание, они часто выступают в группах в </a:t>
            </a:r>
            <a:r>
              <a:rPr lang="ru-RU" sz="1600" dirty="0" err="1" smtClean="0">
                <a:solidFill>
                  <a:srgbClr val="002060"/>
                </a:solidFill>
              </a:rPr>
              <a:t>ро-ли</a:t>
            </a:r>
            <a:r>
              <a:rPr lang="ru-RU" sz="1600" dirty="0" smtClean="0">
                <a:solidFill>
                  <a:srgbClr val="002060"/>
                </a:solidFill>
              </a:rPr>
              <a:t> зачинщиков и заводил. Однако, будучи неспособными стать настоящими лидерами и </a:t>
            </a:r>
            <a:r>
              <a:rPr lang="ru-RU" sz="1600" dirty="0" err="1" smtClean="0">
                <a:solidFill>
                  <a:srgbClr val="002060"/>
                </a:solidFill>
              </a:rPr>
              <a:t>органи-заторами</a:t>
            </a:r>
            <a:r>
              <a:rPr lang="ru-RU" sz="1600" dirty="0" smtClean="0">
                <a:solidFill>
                  <a:srgbClr val="002060"/>
                </a:solidFill>
              </a:rPr>
              <a:t> дела, завоевать себе неформальный авторитет, они часто и быстро терпят фиаско. </a:t>
            </a:r>
          </a:p>
          <a:p>
            <a:pPr marL="324000" indent="-324000"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 startAt="9"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Неустойчивый тип.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Иногда неверно характеризуют как слабовольных, плывущих по течению. Подростки обнаруживают повышенную склонность и тягу к развлечениям, причем без разбора, а также к безделью и праздности. У них отсутствуют какие-либо серьезные, в том числе </a:t>
            </a:r>
            <a:r>
              <a:rPr lang="ru-RU" sz="1600" dirty="0" err="1" smtClean="0">
                <a:solidFill>
                  <a:srgbClr val="002060"/>
                </a:solidFill>
              </a:rPr>
              <a:t>профес-сиональные</a:t>
            </a:r>
            <a:r>
              <a:rPr lang="ru-RU" sz="1600" dirty="0" smtClean="0">
                <a:solidFill>
                  <a:srgbClr val="002060"/>
                </a:solidFill>
              </a:rPr>
              <a:t>, интересы, они почти совсем не думают о своем будущем. </a:t>
            </a:r>
          </a:p>
          <a:p>
            <a:pPr marL="324000" indent="-324000"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 startAt="9"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Конформный тип</a:t>
            </a:r>
            <a:r>
              <a:rPr lang="ru-RU" sz="1600" i="1" dirty="0" smtClean="0">
                <a:solidFill>
                  <a:srgbClr val="002060"/>
                </a:solidFill>
              </a:rPr>
              <a:t>.</a:t>
            </a:r>
            <a:r>
              <a:rPr lang="ru-RU" sz="1600" dirty="0" smtClean="0">
                <a:solidFill>
                  <a:srgbClr val="002060"/>
                </a:solidFill>
              </a:rPr>
              <a:t> Данный тип демонстрирует бездумное, а часто просто конъюнктурное </a:t>
            </a:r>
            <a:r>
              <a:rPr lang="ru-RU" sz="1600" dirty="0" err="1" smtClean="0">
                <a:solidFill>
                  <a:srgbClr val="002060"/>
                </a:solidFill>
              </a:rPr>
              <a:t>подч-инение</a:t>
            </a:r>
            <a:r>
              <a:rPr lang="ru-RU" sz="1600" dirty="0" smtClean="0">
                <a:solidFill>
                  <a:srgbClr val="002060"/>
                </a:solidFill>
              </a:rPr>
              <a:t> любым авторитетам, большинству в группе. Они обычно склонны к морализаторству и консерватизму, а их главное жизненное кре­до – “быть как все”. Это тип приспособленца, </a:t>
            </a:r>
            <a:r>
              <a:rPr lang="ru-RU" sz="1600" dirty="0" err="1" smtClean="0">
                <a:solidFill>
                  <a:srgbClr val="002060"/>
                </a:solidFill>
              </a:rPr>
              <a:t>кото-рый</a:t>
            </a:r>
            <a:r>
              <a:rPr lang="ru-RU" sz="1600" dirty="0" smtClean="0">
                <a:solidFill>
                  <a:srgbClr val="002060"/>
                </a:solidFill>
              </a:rPr>
              <a:t> ради своих собственных интересов готов предать товарища, покинуть его в трудную минуту, но, что бы он ни совершил, он всегда найдет “моральное” оправдание своему поступку, причем нередко даже не одно.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Характер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0" y="0"/>
            <a:ext cx="9036496" cy="674136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НЕОФРЕЙДИСТСКИЕ КЛАССИФИКАЦИИ</a:t>
            </a:r>
            <a:r>
              <a:rPr lang="ru-RU" sz="1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800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ТИПОЛОГИЯ ХАРАКТЕРОВ  Э. ФРОММА:</a:t>
            </a:r>
          </a:p>
          <a:p>
            <a:pPr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«Мазохист-садист».</a:t>
            </a:r>
            <a:r>
              <a:rPr lang="ru-RU" sz="1600" dirty="0" smtClean="0">
                <a:solidFill>
                  <a:srgbClr val="002060"/>
                </a:solidFill>
              </a:rPr>
              <a:t> Склонен видеть причины своих жизненных успехов и неудач, а также </a:t>
            </a:r>
            <a:r>
              <a:rPr lang="ru-RU" sz="1600" dirty="0" err="1" smtClean="0">
                <a:solidFill>
                  <a:srgbClr val="002060"/>
                </a:solidFill>
              </a:rPr>
              <a:t>прич-ины</a:t>
            </a:r>
            <a:r>
              <a:rPr lang="ru-RU" sz="1600" dirty="0" smtClean="0">
                <a:solidFill>
                  <a:srgbClr val="002060"/>
                </a:solidFill>
              </a:rPr>
              <a:t> наблюдаемых социальных событий не в складывающихся обстоятельствах, а в людях. </a:t>
            </a:r>
            <a:r>
              <a:rPr lang="ru-RU" sz="1600" dirty="0" err="1" smtClean="0">
                <a:solidFill>
                  <a:srgbClr val="002060"/>
                </a:solidFill>
              </a:rPr>
              <a:t>Стре-мясь</a:t>
            </a:r>
            <a:r>
              <a:rPr lang="ru-RU" sz="1600" dirty="0" smtClean="0">
                <a:solidFill>
                  <a:srgbClr val="002060"/>
                </a:solidFill>
              </a:rPr>
              <a:t> устранить эти причины, он направляет свою агрессию на человека, который представляется ему причиной неудачи. Если речь идет о нем самом, то его агрессивные действия направляются на себя. Такой человек много занимается самообразованием, самосовершенствованием, «</a:t>
            </a:r>
            <a:r>
              <a:rPr lang="ru-RU" sz="1600" dirty="0" err="1" smtClean="0">
                <a:solidFill>
                  <a:srgbClr val="002060"/>
                </a:solidFill>
              </a:rPr>
              <a:t>пере-делкой</a:t>
            </a:r>
            <a:r>
              <a:rPr lang="ru-RU" sz="1600" dirty="0" smtClean="0">
                <a:solidFill>
                  <a:srgbClr val="002060"/>
                </a:solidFill>
              </a:rPr>
              <a:t>» людей «в лучшую сторону». Особенно опасен для окружающих такой тип тогда, когда он получает над ними власть: он их начинает терроризировать, исходя из «благих намерений». У </a:t>
            </a:r>
            <a:r>
              <a:rPr lang="ru-RU" sz="1600" dirty="0" err="1" smtClean="0">
                <a:solidFill>
                  <a:srgbClr val="002060"/>
                </a:solidFill>
              </a:rPr>
              <a:t>эт</a:t>
            </a:r>
            <a:r>
              <a:rPr lang="ru-RU" sz="1600" dirty="0" smtClean="0">
                <a:solidFill>
                  <a:srgbClr val="002060"/>
                </a:solidFill>
              </a:rPr>
              <a:t>- ого типа наряду с мазохистскими склонностями почти всегда присутствуют и садистские </a:t>
            </a:r>
            <a:r>
              <a:rPr lang="ru-RU" sz="1600" dirty="0" err="1" smtClean="0">
                <a:solidFill>
                  <a:srgbClr val="002060"/>
                </a:solidFill>
              </a:rPr>
              <a:t>тенден-ции</a:t>
            </a:r>
            <a:r>
              <a:rPr lang="ru-RU" sz="1600" dirty="0" smtClean="0">
                <a:solidFill>
                  <a:srgbClr val="002060"/>
                </a:solidFill>
              </a:rPr>
              <a:t>: в стремлении ставить людей в зависимость от себя, приобретать над ними безграничную власть, эксплуатировать их, причинять им боль, наслаждаться </a:t>
            </a:r>
            <a:r>
              <a:rPr lang="ru-RU" sz="1600" dirty="0" smtClean="0">
                <a:solidFill>
                  <a:srgbClr val="002060"/>
                </a:solidFill>
              </a:rPr>
              <a:t>видением </a:t>
            </a:r>
            <a:r>
              <a:rPr lang="ru-RU" sz="1600" dirty="0" smtClean="0">
                <a:solidFill>
                  <a:srgbClr val="002060"/>
                </a:solidFill>
              </a:rPr>
              <a:t>того, как они страдают. </a:t>
            </a:r>
          </a:p>
          <a:p>
            <a:pPr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«Разрушитель».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Характеризуется выраженной агрессивностью и активным стремлением к </a:t>
            </a:r>
            <a:r>
              <a:rPr lang="ru-RU" sz="1600" dirty="0" err="1" smtClean="0">
                <a:solidFill>
                  <a:srgbClr val="002060"/>
                </a:solidFill>
              </a:rPr>
              <a:t>устра-нению</a:t>
            </a:r>
            <a:r>
              <a:rPr lang="ru-RU" sz="1600" dirty="0" smtClean="0">
                <a:solidFill>
                  <a:srgbClr val="002060"/>
                </a:solidFill>
              </a:rPr>
              <a:t>, уничтожению объекта, вызвавшего фрустрацию, крушение надежд у данного человека. К разрушительности как к средству разрешения своих жизненных проблем обычно обращаются люди, которые испытывают чувство тревоги и бессилия, ограничены в реализации своих </a:t>
            </a:r>
            <a:r>
              <a:rPr lang="ru-RU" sz="1600" dirty="0" err="1" smtClean="0">
                <a:solidFill>
                  <a:srgbClr val="002060"/>
                </a:solidFill>
              </a:rPr>
              <a:t>интелл-ектуальных</a:t>
            </a:r>
            <a:r>
              <a:rPr lang="ru-RU" sz="1600" dirty="0" smtClean="0">
                <a:solidFill>
                  <a:srgbClr val="002060"/>
                </a:solidFill>
              </a:rPr>
              <a:t> и эмоциональ­ных возможностей. В периоды больших социальных потрясений они выступают в качестве основной си­лы, разрушающей старое, в том числе и культуру.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«Конформист-автомат». </a:t>
            </a:r>
            <a:r>
              <a:rPr lang="ru-RU" sz="1600" dirty="0" smtClean="0">
                <a:solidFill>
                  <a:srgbClr val="002060"/>
                </a:solidFill>
              </a:rPr>
              <a:t>Столкнувшись с трудноразрешимыми социальными и личными </a:t>
            </a:r>
            <a:r>
              <a:rPr lang="ru-RU" sz="1600" dirty="0" err="1" smtClean="0">
                <a:solidFill>
                  <a:srgbClr val="002060"/>
                </a:solidFill>
              </a:rPr>
              <a:t>жизнен-ными</a:t>
            </a:r>
            <a:r>
              <a:rPr lang="ru-RU" sz="1600" dirty="0" smtClean="0">
                <a:solidFill>
                  <a:srgbClr val="002060"/>
                </a:solidFill>
              </a:rPr>
              <a:t> про­блемами, перестает «быть самим собой». Он беспрекословно подчиняется </a:t>
            </a:r>
            <a:r>
              <a:rPr lang="ru-RU" sz="1600" dirty="0" err="1" smtClean="0">
                <a:solidFill>
                  <a:srgbClr val="002060"/>
                </a:solidFill>
              </a:rPr>
              <a:t>обстояте-льствам</a:t>
            </a:r>
            <a:r>
              <a:rPr lang="ru-RU" sz="1600" dirty="0" smtClean="0">
                <a:solidFill>
                  <a:srgbClr val="002060"/>
                </a:solidFill>
              </a:rPr>
              <a:t>, обществу любого типа, требованиям социальной группы, быстро усваивая тот тип </a:t>
            </a:r>
            <a:r>
              <a:rPr lang="ru-RU" sz="1600" dirty="0" err="1" smtClean="0">
                <a:solidFill>
                  <a:srgbClr val="002060"/>
                </a:solidFill>
              </a:rPr>
              <a:t>мыш-ления</a:t>
            </a:r>
            <a:r>
              <a:rPr lang="ru-RU" sz="1600" dirty="0" smtClean="0">
                <a:solidFill>
                  <a:srgbClr val="002060"/>
                </a:solidFill>
              </a:rPr>
              <a:t> и спо­соб поведения, который свойствен большинству людей в дан­ной ситуации. У такого человека почти никогда нет ни собственного мнения, ни выраженной социальной позиции. Это – тип сознательного или бессознательного приспособленца.</a:t>
            </a:r>
          </a:p>
          <a:p>
            <a:pPr marL="0" indent="0" algn="ctr">
              <a:spcBef>
                <a:spcPts val="0"/>
              </a:spcBef>
              <a:buFont typeface="Wingdings" pitchFamily="2" charset="2"/>
              <a:buChar char="Ø"/>
            </a:pPr>
            <a:endPara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ЦИТАТА ДНЯ:</a:t>
            </a:r>
            <a:endParaRPr lang="ru-RU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79512" y="500042"/>
            <a:ext cx="8784976" cy="6357958"/>
          </a:xfrm>
        </p:spPr>
        <p:txBody>
          <a:bodyPr>
            <a:normAutofit lnSpcReduction="10000"/>
          </a:bodyPr>
          <a:lstStyle/>
          <a:p>
            <a:pPr marL="457200" indent="-457200" algn="ctr"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</a:t>
            </a: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Мы разобрали человека на части и хорошо научились "считать" каждую из них. Но вот собрать человека воедино мы не в состоянии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»</a:t>
            </a:r>
          </a:p>
          <a:p>
            <a:pPr algn="r">
              <a:buNone/>
            </a:pP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А.Н. Леонтьев</a:t>
            </a:r>
            <a:endParaRPr lang="ru-RU" sz="3600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buNone/>
            </a:pPr>
            <a:endParaRPr lang="ru-RU" sz="36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buNone/>
            </a:pP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АНЕКДОТ ДНЯ: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Я очень разносторонняя личность. Я плохо пою, отвратительно танцую, топорно рисую, пишу унылую музыку и ужасные стихи, умею невкусно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готовить. </a:t>
            </a:r>
            <a:r>
              <a:rPr lang="ru-RU" sz="280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… ПОЛЮБИТЕ МЕНЯ!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3600" dirty="0" smtClean="0">
              <a:solidFill>
                <a:srgbClr val="002060"/>
              </a:solidFill>
            </a:endParaRPr>
          </a:p>
          <a:p>
            <a:pPr marL="457200" indent="-457200" algn="ctr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Общее понятие личности.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784976" cy="6480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ЛИЧНОСТЬ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– это </a:t>
            </a:r>
            <a:endParaRPr lang="ru-RU" sz="2000" dirty="0" smtClean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конкретный человек, взятый в системе его устойчивых социально обусловленных психологических характеристик, которые проявляются в общественных связях и </a:t>
            </a:r>
            <a:r>
              <a:rPr lang="ru-RU" sz="1800" dirty="0" err="1" smtClean="0">
                <a:solidFill>
                  <a:srgbClr val="002060"/>
                </a:solidFill>
              </a:rPr>
              <a:t>отно-шениях</a:t>
            </a:r>
            <a:r>
              <a:rPr lang="ru-RU" sz="1800" dirty="0" smtClean="0">
                <a:solidFill>
                  <a:srgbClr val="002060"/>
                </a:solidFill>
              </a:rPr>
              <a:t>, являются и, определяют его нравственные поступки и имеют существенное значение для него самого и окружающих.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q"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человек, как представитель общества, определяющий свободно и ответственно свою позицию среди других. Формируется во взаимодействии человека с окружающим миром.</a:t>
            </a: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ЛИЧНОСТИ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514350" algn="ctr">
              <a:spcBef>
                <a:spcPts val="0"/>
              </a:spcBef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 algn="ctr">
              <a:buFont typeface="+mj-lt"/>
              <a:buAutoNum type="arabicPeriod"/>
            </a:pPr>
            <a:endParaRPr lang="ru-RU" sz="2400" dirty="0" smtClean="0"/>
          </a:p>
          <a:p>
            <a:pPr algn="ctr"/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395536" y="3284984"/>
          <a:ext cx="842493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1187624" y="0"/>
            <a:ext cx="6912768" cy="404664"/>
          </a:xfrm>
        </p:spPr>
        <p:txBody>
          <a:bodyPr>
            <a:normAutofit/>
          </a:bodyPr>
          <a:lstStyle/>
          <a:p>
            <a:pPr algn="ctr"/>
            <a:r>
              <a:rPr lang="ru-RU" sz="14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Общее понятие личности</a:t>
            </a:r>
            <a:endParaRPr lang="ru-RU" sz="1400" b="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3275856" y="1052736"/>
            <a:ext cx="5760640" cy="5688632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404664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ИЕРАРХИЧЕСКАЯ СТРУКТУРА ЛИЧНОСТИ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 К.К. ПЛАТОНОВУ)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323528" y="1052736"/>
          <a:ext cx="856895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971600" y="0"/>
            <a:ext cx="7200800" cy="836712"/>
          </a:xfrm>
        </p:spPr>
        <p:txBody>
          <a:bodyPr>
            <a:normAutofit/>
          </a:bodyPr>
          <a:lstStyle/>
          <a:p>
            <a:pPr algn="ctr"/>
            <a:r>
              <a:rPr lang="ru-RU" sz="14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4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понятие личности.</a:t>
            </a:r>
            <a:r>
              <a:rPr lang="ru-RU" sz="16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0" dirty="0" smtClean="0">
                <a:solidFill>
                  <a:srgbClr val="002060"/>
                </a:solidFill>
              </a:rPr>
              <a:t>Организация человека как личности рассматривается в триаде </a:t>
            </a:r>
            <a:br>
              <a:rPr lang="ru-RU" sz="1600" b="0" dirty="0" smtClean="0">
                <a:solidFill>
                  <a:srgbClr val="002060"/>
                </a:solidFill>
              </a:rPr>
            </a:br>
            <a:r>
              <a:rPr lang="ru-RU" sz="1600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“биологическое – психическое - социальное” </a:t>
            </a:r>
            <a:endParaRPr lang="ru-RU" sz="1600" b="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Рисунок 6"/>
          <p:cNvGraphicFramePr>
            <a:graphicFrameLocks noGrp="1"/>
          </p:cNvGraphicFramePr>
          <p:nvPr>
            <p:ph type="pic" idx="1"/>
          </p:nvPr>
        </p:nvGraphicFramePr>
        <p:xfrm>
          <a:off x="1788349" y="1681556"/>
          <a:ext cx="5494279" cy="1977237"/>
        </p:xfrm>
        <a:graphic>
          <a:graphicData uri="http://schemas.openxmlformats.org/drawingml/2006/table">
            <a:tbl>
              <a:tblPr/>
              <a:tblGrid>
                <a:gridCol w="25400"/>
                <a:gridCol w="25400"/>
                <a:gridCol w="5418079"/>
                <a:gridCol w="25400"/>
              </a:tblGrid>
              <a:tr h="1728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3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248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8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Содержимое 2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2000" dirty="0" smtClean="0"/>
          </a:p>
          <a:p>
            <a:pPr marL="0" indent="-514350" algn="ctr">
              <a:spcBef>
                <a:spcPts val="0"/>
              </a:spcBef>
              <a:buNone/>
            </a:pPr>
            <a:endParaRPr lang="ru-RU" sz="2800" dirty="0" smtClean="0"/>
          </a:p>
          <a:p>
            <a:pPr marL="0" indent="-514350" algn="ctr">
              <a:spcBef>
                <a:spcPts val="0"/>
              </a:spcBef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 algn="ctr">
              <a:buFont typeface="+mj-lt"/>
              <a:buAutoNum type="arabicPeriod"/>
            </a:pPr>
            <a:endParaRPr lang="ru-RU" sz="2400" dirty="0" smtClean="0"/>
          </a:p>
          <a:p>
            <a:pPr algn="ctr"/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/>
          </a:p>
        </p:txBody>
      </p:sp>
      <p:pic>
        <p:nvPicPr>
          <p:cNvPr id="2051" name="Рисунок 2" descr="http://www.coolreferat.com/ref-1_725204535-160.coolp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050" cy="1571625"/>
          </a:xfrm>
          <a:prstGeom prst="rect">
            <a:avLst/>
          </a:prstGeom>
          <a:noFill/>
        </p:spPr>
      </p:pic>
      <p:pic>
        <p:nvPicPr>
          <p:cNvPr id="2049" name="Рисунок 3" descr="http://www.coolreferat.com/ref-1_725204695-166.coolp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9050" cy="1581150"/>
          </a:xfrm>
          <a:prstGeom prst="rect">
            <a:avLst/>
          </a:prstGeom>
          <a:noFill/>
        </p:spPr>
      </p:pic>
      <p:graphicFrame>
        <p:nvGraphicFramePr>
          <p:cNvPr id="10" name="Схема 9"/>
          <p:cNvGraphicFramePr/>
          <p:nvPr/>
        </p:nvGraphicFramePr>
        <p:xfrm>
          <a:off x="107504" y="908720"/>
          <a:ext cx="892899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Теории личности.</a:t>
            </a:r>
            <a:endParaRPr lang="ru-RU" sz="1400" i="1" dirty="0">
              <a:solidFill>
                <a:srgbClr val="003B7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24018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КЛАССИФИКАЦИИ СОВРЕМЕННЫХ ТЕОРИЙ ЛИЧНОСТИ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 Р.С. </a:t>
            </a:r>
            <a:r>
              <a:rPr lang="ru-RU" sz="21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Немову</a:t>
            </a:r>
            <a:r>
              <a:rPr lang="ru-RU" sz="2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2100" dirty="0" smtClean="0">
                <a:solidFill>
                  <a:srgbClr val="002060"/>
                </a:solidFill>
              </a:rPr>
              <a:t>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6400" dirty="0" smtClean="0">
                <a:solidFill>
                  <a:srgbClr val="002060"/>
                </a:solidFill>
              </a:rPr>
              <a:t>                       </a:t>
            </a:r>
          </a:p>
          <a:p>
            <a:pPr marL="0" indent="-514350" algn="just">
              <a:spcBef>
                <a:spcPts val="0"/>
              </a:spcBef>
              <a:buNone/>
            </a:pPr>
            <a:endParaRPr lang="ru-RU" sz="6400" dirty="0" smtClean="0">
              <a:solidFill>
                <a:srgbClr val="002060"/>
              </a:solidFill>
            </a:endParaRPr>
          </a:p>
          <a:p>
            <a:pPr marL="457200" indent="-457200">
              <a:buNone/>
            </a:pPr>
            <a:endParaRPr lang="ru-RU" sz="6400" dirty="0" smtClean="0"/>
          </a:p>
          <a:p>
            <a:endParaRPr lang="ru-RU" sz="6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179512" y="1124744"/>
            <a:ext cx="2448272" cy="914400"/>
          </a:xfrm>
          <a:prstGeom prst="rightArrowCallout">
            <a:avLst>
              <a:gd name="adj1" fmla="val 25000"/>
              <a:gd name="adj2" fmla="val 26000"/>
              <a:gd name="adj3" fmla="val 26000"/>
              <a:gd name="adj4" fmla="val 85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 ОБЪЯСНЕНИЯ ПОВЕДЕНИЯ</a:t>
            </a:r>
          </a:p>
          <a:p>
            <a:pPr algn="ctr"/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Выноска со стрелкой вправо 38"/>
          <p:cNvSpPr/>
          <p:nvPr/>
        </p:nvSpPr>
        <p:spPr>
          <a:xfrm>
            <a:off x="179512" y="2276872"/>
            <a:ext cx="2448272" cy="914400"/>
          </a:xfrm>
          <a:prstGeom prst="rightArrowCallout">
            <a:avLst>
              <a:gd name="adj1" fmla="val 25000"/>
              <a:gd name="adj2" fmla="val 26000"/>
              <a:gd name="adj3" fmla="val 25000"/>
              <a:gd name="adj4" fmla="val 849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 ПОЛУ-ЧЕНИЯ ДАННЫХ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ЛИЧНОСТИ</a:t>
            </a:r>
          </a:p>
          <a:p>
            <a:pPr algn="ctr"/>
            <a:endParaRPr lang="ru-RU" dirty="0"/>
          </a:p>
        </p:txBody>
      </p:sp>
      <p:sp>
        <p:nvSpPr>
          <p:cNvPr id="40" name="Выноска со стрелкой вправо 39"/>
          <p:cNvSpPr/>
          <p:nvPr/>
        </p:nvSpPr>
        <p:spPr>
          <a:xfrm>
            <a:off x="179512" y="3429000"/>
            <a:ext cx="2448272" cy="914400"/>
          </a:xfrm>
          <a:prstGeom prst="rightArrowCallout">
            <a:avLst>
              <a:gd name="adj1" fmla="val 25000"/>
              <a:gd name="adj2" fmla="val 26000"/>
              <a:gd name="adj3" fmla="val 26000"/>
              <a:gd name="adj4" fmla="val 846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ЗРЕНИЯ НА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ЛИЧНОСТЬ</a:t>
            </a:r>
          </a:p>
          <a:p>
            <a:pPr algn="ctr"/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Выноска со стрелкой вправо 40"/>
          <p:cNvSpPr/>
          <p:nvPr/>
        </p:nvSpPr>
        <p:spPr>
          <a:xfrm>
            <a:off x="179512" y="4581128"/>
            <a:ext cx="2448272" cy="914400"/>
          </a:xfrm>
          <a:prstGeom prst="rightArrowCallout">
            <a:avLst>
              <a:gd name="adj1" fmla="val 25000"/>
              <a:gd name="adj2" fmla="val 26000"/>
              <a:gd name="adj3" fmla="val 21000"/>
              <a:gd name="adj4" fmla="val 85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ВОЗРАСТНОЙ ДИАПАЗОН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Выноска со стрелкой вправо 41"/>
          <p:cNvSpPr/>
          <p:nvPr/>
        </p:nvSpPr>
        <p:spPr>
          <a:xfrm>
            <a:off x="179512" y="5733256"/>
            <a:ext cx="2448272" cy="914400"/>
          </a:xfrm>
          <a:prstGeom prst="rightArrowCallout">
            <a:avLst>
              <a:gd name="adj1" fmla="val 25000"/>
              <a:gd name="adj2" fmla="val 26000"/>
              <a:gd name="adj3" fmla="val 24000"/>
              <a:gd name="adj4" fmla="val 85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ПОНЯТИЯ, В КОТО-РЫХ ОПИСЫВА-ЕТСЯ ЛИЧНОСТЬ</a:t>
            </a:r>
          </a:p>
          <a:p>
            <a:pPr algn="ctr"/>
            <a:endParaRPr lang="ru-RU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771800" y="1124744"/>
            <a:ext cx="201622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психодинамические</a:t>
            </a:r>
            <a:endParaRPr lang="ru-RU" sz="1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055768" y="1124744"/>
            <a:ext cx="198072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интеракцио-нистические</a:t>
            </a:r>
            <a:endParaRPr lang="ru-RU" sz="1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932040" y="1124744"/>
            <a:ext cx="201622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социодинамические</a:t>
            </a:r>
            <a:endParaRPr lang="ru-RU" sz="16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131840" y="2492896"/>
            <a:ext cx="2592288" cy="482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ЭКСПЕРИМЕНТАЛЬНЫЕ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156176" y="3573016"/>
            <a:ext cx="2592288" cy="482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ДИНАМИЧЕСКИЕ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131840" y="3573016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СТРУКТУРНЫЕ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228184" y="4725144"/>
            <a:ext cx="2592288" cy="482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ВСЯ ЖИЗНЬ ОТ РОЖДЕНИЯ ДО ПОСЛЕДНИХ ДНЕЙ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31840" y="4725144"/>
            <a:ext cx="2592288" cy="482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ДОШКОЛЬНЫЙ И ШКОЛЬНЫЙ ПЕРИОД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228184" y="5877272"/>
            <a:ext cx="2592288" cy="482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ПОВЕДЕНИЯ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131840" y="5877272"/>
            <a:ext cx="2592288" cy="482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ЧЕРТЫ, КАЧЕСТВА И СВОЙСТВА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156176" y="2492896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НЕЭКСПЕРИМЕНТАЛЬНЫЕ</a:t>
            </a:r>
          </a:p>
          <a:p>
            <a:pPr algn="ctr"/>
            <a:endParaRPr lang="ru-RU" dirty="0"/>
          </a:p>
        </p:txBody>
      </p:sp>
      <p:cxnSp>
        <p:nvCxnSpPr>
          <p:cNvPr id="55" name="Прямая со стрелкой 54"/>
          <p:cNvCxnSpPr>
            <a:stCxn id="43" idx="2"/>
            <a:endCxn id="46" idx="0"/>
          </p:cNvCxnSpPr>
          <p:nvPr/>
        </p:nvCxnSpPr>
        <p:spPr>
          <a:xfrm>
            <a:off x="3779912" y="2039144"/>
            <a:ext cx="648072" cy="453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45" idx="2"/>
          </p:cNvCxnSpPr>
          <p:nvPr/>
        </p:nvCxnSpPr>
        <p:spPr>
          <a:xfrm flipH="1">
            <a:off x="4427984" y="2039144"/>
            <a:ext cx="1512168" cy="453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stCxn id="43" idx="2"/>
          </p:cNvCxnSpPr>
          <p:nvPr/>
        </p:nvCxnSpPr>
        <p:spPr>
          <a:xfrm>
            <a:off x="3779912" y="2039144"/>
            <a:ext cx="3672408" cy="453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45" idx="2"/>
            <a:endCxn id="53" idx="0"/>
          </p:cNvCxnSpPr>
          <p:nvPr/>
        </p:nvCxnSpPr>
        <p:spPr>
          <a:xfrm>
            <a:off x="5940152" y="2039144"/>
            <a:ext cx="1512168" cy="453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44" idx="2"/>
          </p:cNvCxnSpPr>
          <p:nvPr/>
        </p:nvCxnSpPr>
        <p:spPr>
          <a:xfrm flipH="1">
            <a:off x="4427984" y="2039144"/>
            <a:ext cx="3618148" cy="453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44" idx="2"/>
            <a:endCxn id="53" idx="0"/>
          </p:cNvCxnSpPr>
          <p:nvPr/>
        </p:nvCxnSpPr>
        <p:spPr>
          <a:xfrm flipH="1">
            <a:off x="7452320" y="2039144"/>
            <a:ext cx="593812" cy="453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46" idx="2"/>
            <a:endCxn id="48" idx="0"/>
          </p:cNvCxnSpPr>
          <p:nvPr/>
        </p:nvCxnSpPr>
        <p:spPr>
          <a:xfrm>
            <a:off x="4427984" y="2975248"/>
            <a:ext cx="0" cy="59776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53" idx="2"/>
          </p:cNvCxnSpPr>
          <p:nvPr/>
        </p:nvCxnSpPr>
        <p:spPr>
          <a:xfrm>
            <a:off x="7452320" y="2996952"/>
            <a:ext cx="0" cy="5760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endCxn id="47" idx="0"/>
          </p:cNvCxnSpPr>
          <p:nvPr/>
        </p:nvCxnSpPr>
        <p:spPr>
          <a:xfrm>
            <a:off x="4427984" y="2996952"/>
            <a:ext cx="3024336" cy="5760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4427984" y="2996952"/>
            <a:ext cx="3024336" cy="5760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>
            <a:stCxn id="48" idx="2"/>
          </p:cNvCxnSpPr>
          <p:nvPr/>
        </p:nvCxnSpPr>
        <p:spPr>
          <a:xfrm>
            <a:off x="4427984" y="4077072"/>
            <a:ext cx="0" cy="6480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>
            <a:stCxn id="47" idx="2"/>
          </p:cNvCxnSpPr>
          <p:nvPr/>
        </p:nvCxnSpPr>
        <p:spPr>
          <a:xfrm>
            <a:off x="7452320" y="4055368"/>
            <a:ext cx="0" cy="6697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endCxn id="49" idx="0"/>
          </p:cNvCxnSpPr>
          <p:nvPr/>
        </p:nvCxnSpPr>
        <p:spPr>
          <a:xfrm>
            <a:off x="4427984" y="4077072"/>
            <a:ext cx="3096344" cy="6480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flipH="1">
            <a:off x="4427984" y="4077072"/>
            <a:ext cx="3024336" cy="6480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>
            <a:stCxn id="50" idx="2"/>
            <a:endCxn id="52" idx="0"/>
          </p:cNvCxnSpPr>
          <p:nvPr/>
        </p:nvCxnSpPr>
        <p:spPr>
          <a:xfrm>
            <a:off x="4427984" y="5207496"/>
            <a:ext cx="0" cy="6697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>
            <a:stCxn id="49" idx="2"/>
            <a:endCxn id="51" idx="0"/>
          </p:cNvCxnSpPr>
          <p:nvPr/>
        </p:nvCxnSpPr>
        <p:spPr>
          <a:xfrm>
            <a:off x="7524328" y="5207496"/>
            <a:ext cx="0" cy="6697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>
            <a:stCxn id="50" idx="2"/>
          </p:cNvCxnSpPr>
          <p:nvPr/>
        </p:nvCxnSpPr>
        <p:spPr>
          <a:xfrm>
            <a:off x="4427984" y="5207496"/>
            <a:ext cx="3096344" cy="6697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>
            <a:stCxn id="49" idx="2"/>
            <a:endCxn id="52" idx="0"/>
          </p:cNvCxnSpPr>
          <p:nvPr/>
        </p:nvCxnSpPr>
        <p:spPr>
          <a:xfrm flipH="1">
            <a:off x="4427984" y="5207496"/>
            <a:ext cx="3096344" cy="6697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Направленность и мотивы деятельности личности.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24018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НАПРАВЛЕННОСТЬ ЛИЧНОСТИ: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совокупность устойчивых, относительно независимых от сложившейся </a:t>
            </a:r>
            <a:r>
              <a:rPr lang="ru-RU" sz="2000" dirty="0" smtClean="0">
                <a:solidFill>
                  <a:srgbClr val="002060"/>
                </a:solidFill>
              </a:rPr>
              <a:t>ситуации </a:t>
            </a:r>
            <a:r>
              <a:rPr lang="ru-RU" sz="2000" dirty="0" smtClean="0">
                <a:solidFill>
                  <a:srgbClr val="002060"/>
                </a:solidFill>
              </a:rPr>
              <a:t>мотивов, ориентирующих поведение и деятельность личности. 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  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457200" indent="-457200" algn="ctr">
              <a:buNone/>
            </a:pPr>
            <a:endParaRPr lang="ru-RU" sz="6400" dirty="0" smtClean="0"/>
          </a:p>
          <a:p>
            <a:pPr algn="ctr"/>
            <a:endParaRPr lang="ru-RU" sz="6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323528" y="1397000"/>
          <a:ext cx="856895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Направленность и мотивы деятельности личности.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24018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причина, лежащая в основе выбора действий и поступков, совокупность внешних и внутренних условий, вызывающих активность субъекта.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  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457200" indent="-457200" algn="ctr">
              <a:buNone/>
            </a:pPr>
            <a:endParaRPr lang="ru-RU" sz="6400" dirty="0" smtClean="0"/>
          </a:p>
          <a:p>
            <a:pPr algn="ctr"/>
            <a:endParaRPr lang="ru-RU" sz="6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323528" y="1397000"/>
          <a:ext cx="856895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Направленность и мотивы деятельности личности.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одержимое 24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48072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НАПРАВЛЕННОСТИ ЛИЧНОСТИ: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9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9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9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9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9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9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ГЕНЕЗИС МОТИВАЦИИ: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1-ая фаза</a:t>
            </a:r>
            <a:r>
              <a:rPr lang="ru-RU" sz="2900" dirty="0" smtClean="0">
                <a:solidFill>
                  <a:srgbClr val="002060"/>
                </a:solidFill>
              </a:rPr>
              <a:t>: актуализация потребностей; сопровождается возрастанием эмоциональной </a:t>
            </a:r>
            <a:r>
              <a:rPr lang="ru-RU" sz="2900" dirty="0" err="1" smtClean="0">
                <a:solidFill>
                  <a:srgbClr val="002060"/>
                </a:solidFill>
              </a:rPr>
              <a:t>напряжен-ности</a:t>
            </a:r>
            <a:r>
              <a:rPr lang="ru-RU" sz="2900" dirty="0" smtClean="0">
                <a:solidFill>
                  <a:srgbClr val="002060"/>
                </a:solidFill>
              </a:rPr>
              <a:t>, ощущением недостатка, желанием что-то сделать, стремлением к активности, которая носит ненаправленный характер.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2-я фаза</a:t>
            </a:r>
            <a:r>
              <a:rPr lang="ru-RU" sz="2900" dirty="0" smtClean="0">
                <a:solidFill>
                  <a:srgbClr val="002060"/>
                </a:solidFill>
              </a:rPr>
              <a:t>: поисковая; предполагает поиск предмета, который мог бы удовлетворить потребность, здесь потребность трансформируется в мотив.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3-я фаза</a:t>
            </a:r>
            <a:r>
              <a:rPr lang="ru-RU" sz="2900" dirty="0" smtClean="0">
                <a:solidFill>
                  <a:srgbClr val="002060"/>
                </a:solidFill>
              </a:rPr>
              <a:t>: инструментальная; субъект совершает конкретные действия, направленные на </a:t>
            </a:r>
            <a:r>
              <a:rPr lang="ru-RU" sz="2900" dirty="0" err="1" smtClean="0">
                <a:solidFill>
                  <a:srgbClr val="002060"/>
                </a:solidFill>
              </a:rPr>
              <a:t>достиже-ние</a:t>
            </a:r>
            <a:r>
              <a:rPr lang="ru-RU" sz="2900" dirty="0" smtClean="0">
                <a:solidFill>
                  <a:srgbClr val="002060"/>
                </a:solidFill>
              </a:rPr>
              <a:t> цели.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4-я фаза</a:t>
            </a:r>
            <a:r>
              <a:rPr lang="ru-RU" sz="2900" dirty="0" smtClean="0">
                <a:solidFill>
                  <a:srgbClr val="002060"/>
                </a:solidFill>
              </a:rPr>
              <a:t>: завершающая; удовлетворение потребности, как следствие общая релаксация.  </a:t>
            </a:r>
          </a:p>
          <a:p>
            <a:pPr marL="457200" indent="-457200" algn="ctr">
              <a:buNone/>
            </a:pPr>
            <a:endParaRPr lang="ru-RU" sz="6400" dirty="0" smtClean="0"/>
          </a:p>
          <a:p>
            <a:pPr algn="ctr">
              <a:buNone/>
            </a:pPr>
            <a:endParaRPr lang="ru-RU" sz="6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75656" y="3573016"/>
            <a:ext cx="309634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39552" y="2204864"/>
            <a:ext cx="230425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347864" y="2204864"/>
            <a:ext cx="208823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84168" y="2204864"/>
            <a:ext cx="208823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395536" y="548680"/>
            <a:ext cx="2880320" cy="1216152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МИРОВОЗЗРЕНИЕ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трелка вверх 16"/>
          <p:cNvSpPr/>
          <p:nvPr/>
        </p:nvSpPr>
        <p:spPr>
          <a:xfrm>
            <a:off x="1115616" y="1772816"/>
            <a:ext cx="484632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1907704" y="1772816"/>
            <a:ext cx="4846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гнутая вверх стрелка 20"/>
          <p:cNvSpPr/>
          <p:nvPr/>
        </p:nvSpPr>
        <p:spPr>
          <a:xfrm>
            <a:off x="2627784" y="2060848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верх стрелка 21"/>
          <p:cNvSpPr/>
          <p:nvPr/>
        </p:nvSpPr>
        <p:spPr>
          <a:xfrm>
            <a:off x="5220072" y="1988840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 вверх 22"/>
          <p:cNvSpPr/>
          <p:nvPr/>
        </p:nvSpPr>
        <p:spPr>
          <a:xfrm>
            <a:off x="1475656" y="3140968"/>
            <a:ext cx="484632" cy="7623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>
            <a:off x="4139952" y="3140968"/>
            <a:ext cx="484632" cy="7623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3273</Words>
  <Application>Microsoft Office PowerPoint</Application>
  <PresentationFormat>Экран (4:3)</PresentationFormat>
  <Paragraphs>390</Paragraphs>
  <Slides>26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  ПСИХОЛОГИЧЕСКИЕ СВОЙСТВА ЛИЧНОСТИ      </vt:lpstr>
      <vt:lpstr>План: </vt:lpstr>
      <vt:lpstr>1. Общее понятие личности.</vt:lpstr>
      <vt:lpstr>1. Общее понятие личности</vt:lpstr>
      <vt:lpstr>1. Общее понятие личности. Организация человека как личности рассматривается в триаде  “биологическое – психическое - социальное” </vt:lpstr>
      <vt:lpstr>2. Теории личности.</vt:lpstr>
      <vt:lpstr>3. Направленность и мотивы деятельности личности.</vt:lpstr>
      <vt:lpstr>3. Направленность и мотивы деятельности личности.</vt:lpstr>
      <vt:lpstr>3. Направленность и мотивы деятельности личности.</vt:lpstr>
      <vt:lpstr>4. Способности.</vt:lpstr>
      <vt:lpstr>4. Способности</vt:lpstr>
      <vt:lpstr>4. Способности</vt:lpstr>
      <vt:lpstr>4. Способности</vt:lpstr>
      <vt:lpstr>5. Темперамент</vt:lpstr>
      <vt:lpstr>5. Темперамент</vt:lpstr>
      <vt:lpstr>5. Темпраменте</vt:lpstr>
      <vt:lpstr>5. Темперамент  МОРФОЛОГИЧЕСКИЕ (КОНСТИТУЦИОНАЛЬНЫЕ) КЛАССИФИКАЦИИ: </vt:lpstr>
      <vt:lpstr>5. Темперамент  МОРФОЛОГИЧЕСКИЕ (КОНСТИТУЦИОНАЛЬНЫЕ) КЛАССИФИКАЦИИ: </vt:lpstr>
      <vt:lpstr>6. Характер.</vt:lpstr>
      <vt:lpstr>6. Характер </vt:lpstr>
      <vt:lpstr>6. Характер</vt:lpstr>
      <vt:lpstr>6. Характер</vt:lpstr>
      <vt:lpstr>6. Характер</vt:lpstr>
      <vt:lpstr>6. Характер</vt:lpstr>
      <vt:lpstr>6. Характер</vt:lpstr>
      <vt:lpstr>ЦИТАТА ДНЯ: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ПСТХОЛОГИЧЕСКИЙ АНАЛИЗ ДЕЯТЕЛЬНОСТИ      </dc:title>
  <cp:lastModifiedBy>Marina</cp:lastModifiedBy>
  <cp:revision>125</cp:revision>
  <dcterms:modified xsi:type="dcterms:W3CDTF">2020-12-15T11:26:20Z</dcterms:modified>
</cp:coreProperties>
</file>