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59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10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3435-B89E-4098-980C-D1DFB9871610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A1F4-F89F-4777-AF10-FC3B215B58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3435-B89E-4098-980C-D1DFB9871610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A1F4-F89F-4777-AF10-FC3B215B58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3435-B89E-4098-980C-D1DFB9871610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A1F4-F89F-4777-AF10-FC3B215B58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3435-B89E-4098-980C-D1DFB9871610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A1F4-F89F-4777-AF10-FC3B215B58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3435-B89E-4098-980C-D1DFB9871610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A1F4-F89F-4777-AF10-FC3B215B58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3435-B89E-4098-980C-D1DFB9871610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A1F4-F89F-4777-AF10-FC3B215B58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3435-B89E-4098-980C-D1DFB9871610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A1F4-F89F-4777-AF10-FC3B215B58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3435-B89E-4098-980C-D1DFB9871610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A1F4-F89F-4777-AF10-FC3B215B58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3435-B89E-4098-980C-D1DFB9871610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A1F4-F89F-4777-AF10-FC3B215B58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3435-B89E-4098-980C-D1DFB9871610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A1F4-F89F-4777-AF10-FC3B215B58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C3435-B89E-4098-980C-D1DFB9871610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AA1F4-F89F-4777-AF10-FC3B215B58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C3435-B89E-4098-980C-D1DFB9871610}" type="datetimeFigureOut">
              <a:rPr lang="ru-RU" smtClean="0"/>
              <a:pPr/>
              <a:t>17.02.2020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AA1F4-F89F-4777-AF10-FC3B215B585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ИСТОРИЯ ОБРАЗОВАНИЯ </a:t>
            </a:r>
            <a:b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 ПЕДАГОГИЧЕСКОЙ МЫСЛИ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615475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Педагогические взгляды</a:t>
            </a:r>
            <a:b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это не сложившиеся  в целостную и самостоятельную концепцию идеи, но отражающие в себе существенные тенденции развития современной теории и практики.</a:t>
            </a:r>
            <a:b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188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Педагогический факт</a:t>
            </a:r>
            <a:b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sz="4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определенная 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форма </a:t>
            </a:r>
            <a:r>
              <a:rPr lang="ru-RU" sz="4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знаний,</a:t>
            </a:r>
            <a:br>
              <a:rPr lang="ru-RU" sz="4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отражает в себе единство рационального и чувственного и характеризуется достоверностью </a:t>
            </a:r>
            <a:r>
              <a:rPr lang="ru-RU" sz="4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 замкнутостью.</a:t>
            </a: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72560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Характеристика </a:t>
            </a:r>
            <a:b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историко-педагогического процесса </a:t>
            </a:r>
            <a:b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 Г.Б. </a:t>
            </a:r>
            <a:r>
              <a:rPr lang="ru-RU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Корнетову</a:t>
            </a: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91160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Направленность (цель).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Взаимоотношения.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Принципы отбора содержания образования.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Механизмы становления человека.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Ориентация на государство или гражданское общество.</a:t>
            </a:r>
          </a:p>
          <a:p>
            <a:pPr marL="514350" indent="-514350">
              <a:buAutoNum type="arabicPeriod"/>
            </a:pP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МОДЕЛИ ОБРАЗОВАНИЯ </a:t>
            </a:r>
            <a:b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(по Л.Б. Беляевой) </a:t>
            </a:r>
            <a:endParaRPr lang="ru-RU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742950" indent="-742950">
              <a:buAutoNum type="arabicPeriod"/>
            </a:pPr>
            <a:r>
              <a:rPr lang="ru-RU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Теоцентрическая</a:t>
            </a: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742950" indent="-742950">
              <a:buAutoNum type="arabicPeriod"/>
            </a:pPr>
            <a:r>
              <a:rPr lang="ru-RU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Социоцентрическая</a:t>
            </a: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742950" indent="-742950">
              <a:buAutoNum type="arabicPeriod"/>
            </a:pPr>
            <a:r>
              <a:rPr lang="ru-RU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Натуроцентрическая</a:t>
            </a: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742950" indent="-742950">
              <a:buAutoNum type="arabicPeriod"/>
            </a:pP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Антропоцентрическая;</a:t>
            </a:r>
          </a:p>
          <a:p>
            <a:pPr marL="742950" indent="-742950">
              <a:buAutoNum type="arabicPeriod"/>
            </a:pPr>
            <a:r>
              <a:rPr lang="ru-RU" sz="36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Антропометрическая.</a:t>
            </a:r>
            <a:endParaRPr lang="ru-RU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6900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ПРЕДМЕТ, ЗАДАЧИ И </a:t>
            </a:r>
            <a:b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ПРОБЛЕМАТИКА КУРСА</a:t>
            </a:r>
            <a:endParaRPr lang="ru-RU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ПЛАН</a:t>
            </a:r>
            <a:b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Место и специфика курса в системе педагогической подготовки.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Цель и задачи курса.</a:t>
            </a:r>
          </a:p>
          <a:p>
            <a:pPr marL="514350" indent="-514350">
              <a:buAutoNum type="arabicPeriod"/>
            </a:pPr>
            <a:r>
              <a:rPr lang="ru-RU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Культурно-цивилизационный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подход как основа изучения курса, его сущность, сочетание с хронологическим и персонифицированным подходами.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Описание уровней изучения курса: педагогическая концепция, система, идеи, факты, взгляды, явления. Всеобщее, общее, единичное и особенное в изучении истории образования.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9756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ЦЕЛЬ КУРСА:</a:t>
            </a:r>
            <a:b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Введение в духовную культуру человечества.</a:t>
            </a:r>
            <a:b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ЗАДАЧИ КУРСА (общепедагогические)</a:t>
            </a:r>
            <a:endParaRPr lang="ru-RU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FontTx/>
              <a:buChar char="-"/>
            </a:pP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азвитие педагогической культуры;</a:t>
            </a:r>
          </a:p>
          <a:p>
            <a:pPr>
              <a:buFontTx/>
              <a:buChar char="-"/>
            </a:pP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азвитие педагогического мышления;</a:t>
            </a:r>
          </a:p>
          <a:p>
            <a:pPr>
              <a:buFontTx/>
              <a:buChar char="-"/>
            </a:pP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ыработка ценностных ориентаций;</a:t>
            </a:r>
          </a:p>
          <a:p>
            <a:pPr>
              <a:buFontTx/>
              <a:buChar char="-"/>
            </a:pP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формление собственной педагогической позиции;</a:t>
            </a:r>
          </a:p>
          <a:p>
            <a:pPr>
              <a:buFontTx/>
              <a:buChar char="-"/>
            </a:pP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посредованное приобщение к опыту творческой деятельности.</a:t>
            </a:r>
          </a:p>
          <a:p>
            <a:pPr>
              <a:buFontTx/>
              <a:buChar char="-"/>
            </a:pPr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ЗАДАЧИ КУРСА</a:t>
            </a:r>
            <a:b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(научно-теоретические)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зучение и философское осмысление закономерностей образования как социокультурного явления;</a:t>
            </a:r>
          </a:p>
          <a:p>
            <a:pPr>
              <a:buFontTx/>
              <a:buChar char="-"/>
            </a:pP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раскрытие путей развития педагогической науки, характера взаимодействия педагогической теории и практики;</a:t>
            </a:r>
          </a:p>
          <a:p>
            <a:pPr>
              <a:buFontTx/>
              <a:buChar char="-"/>
            </a:pPr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оказ развития педагогических знаний на уровне педагогической системы, концепции, педагогических взглядов и идей и фактов;</a:t>
            </a:r>
          </a:p>
          <a:p>
            <a:pPr>
              <a:buFontTx/>
              <a:buChar char="-"/>
            </a:pPr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азвитие представлений об инновации в педагогике и опыте творческой деятельности.</a:t>
            </a:r>
          </a:p>
          <a:p>
            <a:pPr>
              <a:buFontTx/>
              <a:buChar char="-"/>
            </a:pPr>
            <a:endParaRPr lang="ru-RU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6900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Предметом курса 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являются </a:t>
            </a:r>
            <a:b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системы образования во взаимосвязи с социальной средой в историческом развитии</a:t>
            </a:r>
            <a:endParaRPr lang="ru-RU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2613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ПЕДАГОГИЧЕСКАЯ СИСТЕМА</a:t>
            </a: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включает в себя </a:t>
            </a:r>
            <a:b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определенную педагогическую концепцию и опыт е претворения в реальной педагогической практике</a:t>
            </a:r>
            <a:endParaRPr lang="ru-RU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6900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Педагогическая концепция (теория)</a:t>
            </a:r>
            <a:b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строится на определенной теоретико-методологической основе и представляет собой систему идей, выводов о закономерностях и сущности педагогического процесса, принципах его организации и методах осуществления.</a:t>
            </a:r>
            <a:endParaRPr lang="ru-RU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199</Words>
  <Application>Microsoft Office PowerPoint</Application>
  <PresentationFormat>Экран (4:3)</PresentationFormat>
  <Paragraphs>37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ИСТОРИЯ ОБРАЗОВАНИЯ  И ПЕДАГОГИЧЕСКОЙ МЫСЛИ</vt:lpstr>
      <vt:lpstr>ПРЕДМЕТ, ЗАДАЧИ И  ПРОБЛЕМАТИКА КУРСА</vt:lpstr>
      <vt:lpstr> ПЛАН </vt:lpstr>
      <vt:lpstr>ЦЕЛЬ КУРСА:  Введение в духовную культуру человечества.  </vt:lpstr>
      <vt:lpstr>ЗАДАЧИ КУРСА (общепедагогические)</vt:lpstr>
      <vt:lpstr>ЗАДАЧИ КУРСА  (научно-теоретические)</vt:lpstr>
      <vt:lpstr>Предметом курса  являются  системы образования во взаимосвязи с социальной средой в историческом развитии</vt:lpstr>
      <vt:lpstr>ПЕДАГОГИЧЕСКАЯ СИСТЕМА включает в себя  определенную педагогическую концепцию и опыт е претворения в реальной педагогической практике</vt:lpstr>
      <vt:lpstr>Педагогическая концепция (теория) строится на определенной теоретико-методологической основе и представляет собой систему идей, выводов о закономерностях и сущности педагогического процесса, принципах его организации и методах осуществления.</vt:lpstr>
      <vt:lpstr> Педагогические взгляды - это не сложившиеся  в целостную и самостоятельную концепцию идеи, но отражающие в себе существенные тенденции развития современной теории и практики.  </vt:lpstr>
      <vt:lpstr>Педагогический факт -  определенная форма знаний,  отражает в себе единство рационального и чувственного и характеризуется достоверностью и замкнутостью. </vt:lpstr>
      <vt:lpstr>Характеристика  историко-педагогического процесса  (по Г.Б. Корнетову)</vt:lpstr>
      <vt:lpstr>МОДЕЛИ ОБРАЗОВАНИЯ  (по Л.Б. Беляевой) 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ОБРАЗОВАНИЯ  И ПЕДАГОГИЧЕСКОЙ МЫСЛИ</dc:title>
  <dc:creator>Admin</dc:creator>
  <cp:lastModifiedBy>Admin</cp:lastModifiedBy>
  <cp:revision>13</cp:revision>
  <dcterms:created xsi:type="dcterms:W3CDTF">2020-02-02T18:58:26Z</dcterms:created>
  <dcterms:modified xsi:type="dcterms:W3CDTF">2020-02-16T20:58:21Z</dcterms:modified>
</cp:coreProperties>
</file>