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6" r:id="rId7"/>
    <p:sldId id="277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6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180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35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728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69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6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85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214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2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72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7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55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AD447-CAFA-48D3-ADFF-AAE6DF86433D}" type="datetimeFigureOut">
              <a:rPr lang="ru-RU" smtClean="0"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5E7B1-9A09-4250-B0DB-92BFD42346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59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Федеральный закон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"</a:t>
            </a:r>
            <a:r>
              <a:rPr lang="ru-RU" b="1" dirty="0"/>
              <a:t>О стандартизации в Российской Федерации" от 29.06.2015 N 162-ФЗ 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98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8014"/>
            <a:ext cx="10515600" cy="658998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11) организует разработку документов национальной системы стандартизации;</a:t>
            </a:r>
          </a:p>
          <a:p>
            <a:r>
              <a:rPr lang="ru-RU" dirty="0"/>
              <a:t>12) утверждает, изменяет, отменяет документы национальной системы стандартизации, а также разрабатывает и регистрирует основополагающие национальные стандарты и правила стандартизации;</a:t>
            </a:r>
          </a:p>
          <a:p>
            <a:r>
              <a:rPr lang="ru-RU" dirty="0"/>
              <a:t>13) вводит в действие, отменяет и приостанавливает межгосударственные стандарты;</a:t>
            </a:r>
          </a:p>
          <a:p>
            <a:r>
              <a:rPr lang="ru-RU" dirty="0"/>
              <a:t>14) регистрирует в Федеральном информационном фонде стандартов документы национальной системы стандартизации, своды правил, международные стандарты, региональные стандарты и региональные своды правил, стандарты и своды правил иностранных государств;</a:t>
            </a:r>
          </a:p>
          <a:p>
            <a:r>
              <a:rPr lang="ru-RU" dirty="0"/>
              <a:t>15) организует официальное опубликование документов национальной системы стандартизации и общероссийских классификаторов;</a:t>
            </a:r>
          </a:p>
          <a:p>
            <a:r>
              <a:rPr lang="ru-RU" dirty="0"/>
              <a:t>16) организует издание и распространение документов национальной системы стандартизации, общероссийских классификаторов, международных стандартов и региональных стандартов, региональных сводов правил, стандартов иностранных государств и сводов правил иностранных государств, документов международных организаций по стандартизации и региональных организаций по стандартизации, а также организует размещение в информационно-телекоммуникационной сети "Интернет" сведений о размере платы за их предоставление и порядка их распространения;</a:t>
            </a:r>
          </a:p>
          <a:p>
            <a:r>
              <a:rPr lang="ru-RU" dirty="0"/>
              <a:t>17) организует проведение работ по оценке соответствия документов национальной системы стандартизации современному уровню научно-технического развития,;</a:t>
            </a:r>
          </a:p>
          <a:p>
            <a:r>
              <a:rPr lang="ru-RU" dirty="0"/>
              <a:t>18) утверждает изображение и описание знака национальной системы стандартизации;</a:t>
            </a:r>
          </a:p>
          <a:p>
            <a:r>
              <a:rPr lang="ru-RU" dirty="0"/>
              <a:t>19) организует размещение в свободном доступе на своем официальном сайте информации о продукции с маркировкой знаком национальной системы стандартизации;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896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890"/>
            <a:ext cx="11734800" cy="671611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20) заключает в порядке, установленном законодательством РФ, международные договоры РФ межведомственного характера в установленной сфере деятельности;</a:t>
            </a:r>
          </a:p>
          <a:p>
            <a:r>
              <a:rPr lang="ru-RU" dirty="0"/>
              <a:t>21) представляет РФ в международных и региональных организациях по стандартизации;</a:t>
            </a:r>
          </a:p>
          <a:p>
            <a:r>
              <a:rPr lang="ru-RU" dirty="0"/>
              <a:t>22) определяет порядок и условия применения международных стандартов, межгосударственных стандартов, региональных стандартов, а также стандартов иностранных государств;</a:t>
            </a:r>
          </a:p>
          <a:p>
            <a:r>
              <a:rPr lang="ru-RU" dirty="0"/>
              <a:t>23) определяет с учетом потребностей экономики необходимость разработки национальных стандартов на основе международных стандартов, региональных стандартов, стандартов иностранных государств;</a:t>
            </a:r>
          </a:p>
          <a:p>
            <a:r>
              <a:rPr lang="ru-RU" dirty="0"/>
              <a:t>24) организует формирование и ведение Федерального информационного фонда стандартов;</a:t>
            </a:r>
          </a:p>
          <a:p>
            <a:r>
              <a:rPr lang="ru-RU" dirty="0"/>
              <a:t>25) принимает решения о создании и ликвидации ТК, ПТК, формирует составы ТК, ПТК, утверждает типовое положение о техническом комитете по стандартизации;</a:t>
            </a:r>
          </a:p>
          <a:p>
            <a:r>
              <a:rPr lang="ru-RU" dirty="0"/>
              <a:t>26) формирует комиссию по апелляциям;</a:t>
            </a:r>
          </a:p>
          <a:p>
            <a:r>
              <a:rPr lang="ru-RU" dirty="0"/>
              <a:t>27) осуществляет методическое руководство деятельностью ТК, ПТК,;</a:t>
            </a:r>
          </a:p>
          <a:p>
            <a:r>
              <a:rPr lang="ru-RU" dirty="0"/>
              <a:t>28) дает официальные разъяснения заинтересованным лицам по применению документов национальной системы стандартизации;</a:t>
            </a:r>
          </a:p>
          <a:p>
            <a:r>
              <a:rPr lang="ru-RU" dirty="0"/>
              <a:t>29) организует подготовку кадров и дополнительное профессиональное образование в сфере стандартизации;</a:t>
            </a:r>
          </a:p>
          <a:p>
            <a:r>
              <a:rPr lang="ru-RU" dirty="0"/>
              <a:t>30) обеспечивает научную и методическую поддержку проведения работ по стандартизации;</a:t>
            </a:r>
          </a:p>
          <a:p>
            <a:r>
              <a:rPr lang="ru-RU" dirty="0"/>
              <a:t>31) осуществляет иные полномочия в соответствии с законодательством РФ.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085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Технические комитеты по стандартизации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1075" y="1150882"/>
            <a:ext cx="11587655" cy="5707117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1. Технические комитеты по стандартизации создаются ФА по ТР и М.</a:t>
            </a:r>
          </a:p>
          <a:p>
            <a:r>
              <a:rPr lang="ru-RU" dirty="0"/>
              <a:t>2. В состав ТК по стандартизации могут входить представители федеральных органов исполнительной власти, государственных корпораций, органов исполнительной власти субъектов РФ и муниципальных образований, научных организаций, изготовителей, исполнителей, общественных объединений потребителей.</a:t>
            </a:r>
          </a:p>
          <a:p>
            <a:r>
              <a:rPr lang="ru-RU" dirty="0"/>
              <a:t>3 ТК участвуют в подготовке предложений о формировании государственной политики РФ в сфере стандартизации.</a:t>
            </a:r>
          </a:p>
          <a:p>
            <a:r>
              <a:rPr lang="ru-RU" dirty="0"/>
              <a:t>4. Создание ТК и формирование их составов осуществляются ФА по ТР и М с учетом следующих принципов:</a:t>
            </a:r>
          </a:p>
          <a:p>
            <a:r>
              <a:rPr lang="ru-RU" dirty="0"/>
              <a:t>добровольное участие;</a:t>
            </a:r>
          </a:p>
          <a:p>
            <a:r>
              <a:rPr lang="ru-RU" dirty="0"/>
              <a:t>равное представительство сторон;</a:t>
            </a:r>
          </a:p>
          <a:p>
            <a:r>
              <a:rPr lang="ru-RU" dirty="0"/>
              <a:t>соблюдение целей и задач стандартизации;</a:t>
            </a:r>
          </a:p>
          <a:p>
            <a:r>
              <a:rPr lang="ru-RU" dirty="0"/>
              <a:t>открытость и доступность информации о создаваемом ТК.</a:t>
            </a:r>
          </a:p>
          <a:p>
            <a:r>
              <a:rPr lang="ru-RU" dirty="0"/>
              <a:t>5. ТК принимают участие в разработке международных стандартов, региональных стандартов, межгосударственных стандартов в порядке, установленном федеральным органом исполнительной власти в сфере стандартизации.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1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Проектные технические комитеты по стандартизации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 решению </a:t>
            </a:r>
            <a:r>
              <a:rPr lang="ru-RU" dirty="0" smtClean="0"/>
              <a:t>Федерального агентства </a:t>
            </a:r>
            <a:r>
              <a:rPr lang="ru-RU" dirty="0"/>
              <a:t>по техническому регулированию и метрологии </a:t>
            </a:r>
            <a:r>
              <a:rPr lang="ru-RU" dirty="0" smtClean="0"/>
              <a:t>могут </a:t>
            </a:r>
            <a:r>
              <a:rPr lang="ru-RU" dirty="0"/>
              <a:t>создаваться на временной основе проектные технические комитеты по стандартизации.</a:t>
            </a:r>
          </a:p>
        </p:txBody>
      </p:sp>
    </p:spTree>
    <p:extLst>
      <p:ext uri="{BB962C8B-B14F-4D97-AF65-F5344CB8AC3E}">
        <p14:creationId xmlns:p14="http://schemas.microsoft.com/office/powerpoint/2010/main" val="199608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46089"/>
          </a:xfrm>
        </p:spPr>
        <p:txBody>
          <a:bodyPr>
            <a:normAutofit/>
          </a:bodyPr>
          <a:lstStyle/>
          <a:p>
            <a:r>
              <a:rPr lang="ru-RU" b="1" dirty="0"/>
              <a:t>Федеральные органы исполнительной власти, </a:t>
            </a:r>
            <a:r>
              <a:rPr lang="ru-RU" b="1" dirty="0" err="1"/>
              <a:t>госкорпорации</a:t>
            </a:r>
            <a:r>
              <a:rPr lang="ru-RU" b="1" dirty="0"/>
              <a:t> в сфере стандартизации – НИИ, ЦСМ и др.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26523"/>
            <a:ext cx="9898117" cy="2850439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05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1051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Документы по стандартизации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1. Документы национальной системы стандартизации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Основополагающий национальный стандарт</a:t>
            </a:r>
            <a:r>
              <a:rPr lang="ru-RU" dirty="0"/>
              <a:t> - национальный стандарт, общие положения, касающиеся выполнения работ по стандартизации, а также виды национальных стандартов;</a:t>
            </a:r>
          </a:p>
          <a:p>
            <a:r>
              <a:rPr lang="ru-RU" b="1" dirty="0"/>
              <a:t>Правила стандартизации</a:t>
            </a:r>
            <a:r>
              <a:rPr lang="ru-RU" dirty="0"/>
              <a:t> - документ национальной системы стандартизации, содержащий положения организационного и методического характера, которые дополняют или конкретизируют отдельные положения основополагающих национальных стандартов, а также определяют порядок и методы проведения работ по стандартизации и оформления результатов таких работ;</a:t>
            </a:r>
          </a:p>
          <a:p>
            <a:r>
              <a:rPr lang="ru-RU" dirty="0"/>
              <a:t>Основополагающие национальные стандарты и правила стандартизации разрабатываются и утверждаются </a:t>
            </a:r>
            <a:r>
              <a:rPr lang="ru-RU" dirty="0" smtClean="0"/>
              <a:t>Федеральным агентством </a:t>
            </a:r>
            <a:r>
              <a:rPr lang="ru-RU" dirty="0"/>
              <a:t>по техническому регулированию и метрологии </a:t>
            </a:r>
            <a:r>
              <a:rPr lang="ru-RU" dirty="0" smtClean="0"/>
              <a:t>. </a:t>
            </a:r>
            <a:endParaRPr lang="ru-RU" dirty="0"/>
          </a:p>
          <a:p>
            <a:r>
              <a:rPr lang="ru-RU" dirty="0"/>
              <a:t>Разработка документов национальной системы стандартизации должна осуществляться в соответствии с основополагающими национальными стандартами</a:t>
            </a:r>
          </a:p>
        </p:txBody>
      </p:sp>
    </p:spTree>
    <p:extLst>
      <p:ext uri="{BB962C8B-B14F-4D97-AF65-F5344CB8AC3E}">
        <p14:creationId xmlns:p14="http://schemas.microsoft.com/office/powerpoint/2010/main" val="399105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248" y="126124"/>
            <a:ext cx="11698014" cy="654269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Национальный стандарт</a:t>
            </a:r>
            <a:r>
              <a:rPr lang="ru-RU" dirty="0"/>
              <a:t> - документ по стандартизации, в котором для всеобщего применения устанавливаются общие характеристики объекта стандартизации, а также правила и общие принципы в отношении объекта стандартизации;</a:t>
            </a:r>
          </a:p>
          <a:p>
            <a:r>
              <a:rPr lang="ru-RU" b="1" dirty="0"/>
              <a:t>Предварительный национальный стандарт</a:t>
            </a:r>
            <a:r>
              <a:rPr lang="ru-RU" dirty="0"/>
              <a:t> - документ по стандартизации, в котором для всеобщего применения устанавливаются общие характеристики объекта стандартизации, а также правила и общие принципы в отношении объекта стандартизации на ограниченный срок в целях накопления опыта для возможной последующей разработки на его основе национального стандарта;</a:t>
            </a:r>
          </a:p>
          <a:p>
            <a:r>
              <a:rPr lang="ru-RU" dirty="0"/>
              <a:t>Национальные стандарты и предварительные национальные стандарты разрабатываются участниками работ по стандартизации в целях содействия использованию полученных в различных областях знаний и решений, инноваций, достижений науки и техники.</a:t>
            </a:r>
          </a:p>
          <a:p>
            <a:r>
              <a:rPr lang="ru-RU" dirty="0"/>
              <a:t>Они разрабатываются на основе:</a:t>
            </a:r>
          </a:p>
          <a:p>
            <a:r>
              <a:rPr lang="ru-RU" dirty="0"/>
              <a:t>1) результатов научных исследований (испытаний) и измерений;</a:t>
            </a:r>
          </a:p>
          <a:p>
            <a:r>
              <a:rPr lang="ru-RU" dirty="0"/>
              <a:t>2) положений международных, региональных стандартов, стандартов иностранных государств, стандартов организаций и технических условий, которые содержат новые и прогрессивные требования к объектам стандартизации и способствуют повышению конкурентоспособности продукции (работ, услуг);</a:t>
            </a:r>
          </a:p>
          <a:p>
            <a:r>
              <a:rPr lang="ru-RU" dirty="0"/>
              <a:t>3) приобретенного практического опыта применения новых видов продукции, процессов и технологий.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494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1076" y="331076"/>
            <a:ext cx="11461531" cy="625891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Рекомендации по стандартизации</a:t>
            </a:r>
            <a:r>
              <a:rPr lang="ru-RU" dirty="0"/>
              <a:t> - документ национальной системы стандартизации, содержащий информацию организационного и методического характера, касающуюся проведения работ по стандартизации и способствующую применению национального стандарта, либо положения, которые предварительно проверяются на практике до их установления в национальном стандарте или предварительном национальном стандарте;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Документы национальной системы стандартизации применяются на добровольной основе одинаковым образом и в равной мере независимо от страны и (или) места происхождения продукции (товаров, работ, услуг), если иное не установлено законодательством Российской Федерации.</a:t>
            </a:r>
          </a:p>
          <a:p>
            <a:r>
              <a:rPr lang="ru-RU" dirty="0"/>
              <a:t>Применение национального стандарта является обязательным для изготовителя и (или) исполнителя в случае публичного заявления о соответствии продукции национальному стандарту, в том числе в случае применения обозначения национального стандарта в маркировке, в эксплуатационной или иной документации, и (или) маркировки продукции знаком национальной системы стандартизации.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255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2. Общероссийские классификаторы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Информационно-технический справочник</a:t>
            </a:r>
            <a:r>
              <a:rPr lang="ru-RU" dirty="0"/>
              <a:t> - документ национальной системы стандартизации, содержащий систематизированные данные в определенной области и включающий в себя описание технологий, процессов, методов, способов, оборудования и иные данные;</a:t>
            </a:r>
          </a:p>
          <a:p>
            <a:r>
              <a:rPr lang="ru-RU" b="1" dirty="0"/>
              <a:t>Общероссийский классификатор технико-экономической и социальной информации</a:t>
            </a:r>
            <a:r>
              <a:rPr lang="ru-RU" dirty="0"/>
              <a:t> - документ по стандартизации, распределяющий технико-экономическую и социальную информацию в соответствии с ее классификацией (классами, группами, видами и др.) и являющийся обязательным для применения в государственных информационных системах и при межведомственном обмене информацией;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82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3. Стандарты организаций и технические условия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/>
              <a:t>Стандарт организации</a:t>
            </a:r>
            <a:r>
              <a:rPr lang="ru-RU" dirty="0"/>
              <a:t> - документ по стандартизации, утвержденный юридическим лицом для совершенствования производства и обеспечения качества продукции, выполнения работ, оказания услуг;</a:t>
            </a:r>
          </a:p>
          <a:p>
            <a:r>
              <a:rPr lang="ru-RU" b="1" dirty="0"/>
              <a:t>Технические условия</a:t>
            </a:r>
            <a:r>
              <a:rPr lang="ru-RU" dirty="0"/>
              <a:t> - вид стандарта организации, утвержденный изготовителем продукции или исполнителем работы, услуги.</a:t>
            </a:r>
          </a:p>
          <a:p>
            <a:r>
              <a:rPr lang="ru-RU" dirty="0"/>
              <a:t>Стандарты организаций разрабатываются организациями самостоятельно исходя из необходимости их применения для обеспечения целей стандартизации.</a:t>
            </a:r>
          </a:p>
          <a:p>
            <a:r>
              <a:rPr lang="ru-RU" dirty="0"/>
              <a:t>ТУ разрабатываются изготовителем и (или) исполнителем и применяются в соответствии с условиями, установленными в договорах (контрактах).</a:t>
            </a:r>
          </a:p>
          <a:p>
            <a:r>
              <a:rPr lang="ru-RU" dirty="0"/>
              <a:t>Порядок разработки, утверждения, учета, изменения, отмены и применения стандартов организаций и ТУ устанавливается организациями самостоятельно с учетом применимых принципов стандартизации.</a:t>
            </a:r>
          </a:p>
          <a:p>
            <a:r>
              <a:rPr lang="ru-RU" dirty="0"/>
              <a:t>Проект стандарта организации, а также проект ТУ может представляться в соответствующий ТК или ПТК для проведения экспертизы.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675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9089" y="457200"/>
            <a:ext cx="11130455" cy="6052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Стандартизация</a:t>
            </a:r>
            <a:r>
              <a:rPr lang="ru-RU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деятельность по разработке (ведению), утверждению, изменению (актуализации), отмене, опубликованию и применению документов по стандартизации и иная деятельность, направленная на достижение упорядоченности в отношении объектов стандартизации</a:t>
            </a: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429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Национальная система стандартизации</a:t>
            </a:r>
            <a:r>
              <a:rPr lang="ru-RU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механизм обеспечения согласованного взаимодействия участников работ по стандартизации</a:t>
            </a:r>
            <a:endParaRPr lang="ru-RU" sz="28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429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Объект стандартизации</a:t>
            </a:r>
            <a:r>
              <a:rPr lang="ru-RU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продукция (работы, услуги), процессы, системы менеджмента, терминология, условные обозначения, исследования (испытания) и измерения (включая отбор образцов) и методы испытаний, маркировка, процедуры оценки соответствия и иные объекты</a:t>
            </a:r>
            <a:endParaRPr lang="ru-RU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66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4. Своды правил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Свод </a:t>
            </a:r>
            <a:r>
              <a:rPr lang="ru-RU" dirty="0"/>
              <a:t>правил - документ по стандартизации, содержащий правила и общие принципы в отношении процессов в целях обеспечения соблюдения требований технических регламентов</a:t>
            </a:r>
          </a:p>
        </p:txBody>
      </p:sp>
    </p:spTree>
    <p:extLst>
      <p:ext uri="{BB962C8B-B14F-4D97-AF65-F5344CB8AC3E}">
        <p14:creationId xmlns:p14="http://schemas.microsoft.com/office/powerpoint/2010/main" val="239741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Знак национальной системы стандартизации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Знаком национальной системы стандартизации маркируются документы национальной системы стандартизации для информирования заинтересованных лиц о принадлежности к национальной системе стандартизации, а также может маркироваться продукция, соответствующая национальному стандарту, и (или) эксплуатационная или иная документация, прилагаемая к такой продукции.</a:t>
            </a:r>
          </a:p>
          <a:p>
            <a:r>
              <a:rPr lang="ru-RU" dirty="0"/>
              <a:t>2. Знак национальной системы стандартизации не является специальным знаком и наносится в информационных целях.</a:t>
            </a:r>
          </a:p>
          <a:p>
            <a:r>
              <a:rPr lang="ru-RU" dirty="0"/>
              <a:t>3. Федеральное агентство по техническому регулированию и метрологии </a:t>
            </a:r>
            <a:r>
              <a:rPr lang="ru-RU" dirty="0" smtClean="0"/>
              <a:t> </a:t>
            </a:r>
            <a:r>
              <a:rPr lang="ru-RU" dirty="0"/>
              <a:t>организует размещение в свободном доступе на своем официальном сайте информации о продукции с маркировкой знаком национальной системы стандартизации.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4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xn--b1aecnthebc1acj.xn--p1ai/uploads/News/%D0%98%D1%8E%D0%BB%D1%8C%202018/znak.jpg?153248906823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0"/>
            <a:ext cx="9684327" cy="6141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xn--b1aecnthebc1acj.xn--p1ai/uploads/News/%D0%98%D1%8E%D0%BB%D1%8C%202018/znak.jpg?15324890682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"/>
            <a:ext cx="9684327" cy="6141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5075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Цели стандартизации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1) содействие социально-экономическому развитию РФ;</a:t>
            </a:r>
          </a:p>
          <a:p>
            <a:r>
              <a:rPr lang="ru-RU" dirty="0" smtClean="0"/>
              <a:t>2) содействие интеграции РФ в мировую экономику и международные системы стандартизации в качестве равноправного партнера;</a:t>
            </a:r>
          </a:p>
          <a:p>
            <a:r>
              <a:rPr lang="ru-RU" dirty="0" smtClean="0"/>
              <a:t>3</a:t>
            </a:r>
            <a:r>
              <a:rPr lang="ru-RU" dirty="0"/>
              <a:t>) улучшение качества жизни населения страны;</a:t>
            </a:r>
          </a:p>
          <a:p>
            <a:r>
              <a:rPr lang="ru-RU" dirty="0"/>
              <a:t>4) обеспечение обороны страны и безопасности государства;</a:t>
            </a:r>
          </a:p>
          <a:p>
            <a:r>
              <a:rPr lang="ru-RU" dirty="0"/>
              <a:t>5) техническое перевооружение промышленности;</a:t>
            </a:r>
          </a:p>
          <a:p>
            <a:r>
              <a:rPr lang="ru-RU" dirty="0"/>
              <a:t>6) повышение качества продукции, выполнения работ, оказания услуг и повышение конкурентоспособности продукции российского производства.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07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Задачи стандартизации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421" y="1119352"/>
            <a:ext cx="11871434" cy="573864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1) внедрение передовых технологий, достижение и поддержание технологического лидерства РФ в высокотехнологичных (инновационных) секторах экономики;</a:t>
            </a:r>
          </a:p>
          <a:p>
            <a:r>
              <a:rPr lang="ru-RU" dirty="0"/>
              <a:t>2) повышение уровня безопасности жизни и здоровья людей, охрана окружающей среды, охрана объектов животного, растительного мира и других природных ресурсов, имущества юридических и физических лиц, государственного и муниципального имущества, а также содействие развитию систем жизнеобеспечения населения в чрезвычайных ситуациях;</a:t>
            </a:r>
          </a:p>
          <a:p>
            <a:r>
              <a:rPr lang="ru-RU" dirty="0"/>
              <a:t>3) оптимизация и унификация номенклатуры продукции, обеспечение ее совместимости и взаимозаменяемости, сокращение сроков ее создания, освоения в производстве, а также затрат на эксплуатацию и утилизацию;</a:t>
            </a:r>
          </a:p>
          <a:p>
            <a:r>
              <a:rPr lang="ru-RU" dirty="0"/>
              <a:t>4) применение документов по стандартизации при поставках товаров, выполнении работ, оказании услуг, в том числе при осуществлении закупок товаров, работ, услуг для обеспечения государственных и муниципальных нужд;</a:t>
            </a:r>
          </a:p>
          <a:p>
            <a:r>
              <a:rPr lang="ru-RU" dirty="0"/>
              <a:t>5) обеспечение единства измерений и сопоставимости их результатов;</a:t>
            </a:r>
          </a:p>
          <a:p>
            <a:r>
              <a:rPr lang="ru-RU" dirty="0"/>
              <a:t>6) предупреждение действий, вводящих потребителя продукции в заблуждение;</a:t>
            </a:r>
          </a:p>
          <a:p>
            <a:r>
              <a:rPr lang="ru-RU" dirty="0"/>
              <a:t>7) обеспечение рационального использования ресурсов;</a:t>
            </a:r>
          </a:p>
          <a:p>
            <a:r>
              <a:rPr lang="ru-RU" dirty="0"/>
              <a:t>8) устранение технических барьеров в торговле и создание условий для применения международных стандартов и региональных стандартов, региональных сводов правил, стандартов иностранных государств и сводов правил иностранных государств.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573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9177"/>
          </a:xfrm>
        </p:spPr>
        <p:txBody>
          <a:bodyPr/>
          <a:lstStyle/>
          <a:p>
            <a:pPr algn="ctr"/>
            <a:r>
              <a:rPr lang="ru-RU" b="1" dirty="0"/>
              <a:t>Принципы стандартизации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59" y="1324302"/>
            <a:ext cx="11887200" cy="5533697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1) добровольность применения документов по стандартизации;</a:t>
            </a:r>
          </a:p>
          <a:p>
            <a:r>
              <a:rPr lang="ru-RU" dirty="0"/>
              <a:t>2) обязательность применения документов по стандартизации в отношении объектов стандартизации в оборонной и атомной промышленности, а также включенных в определенный Правительством РФ перечень документов по стандартизации, обязательное применение которых обеспечивает безопасность дорожного движения при его организации на территории РФ;</a:t>
            </a:r>
          </a:p>
          <a:p>
            <a:r>
              <a:rPr lang="ru-RU" dirty="0"/>
              <a:t>3) обеспечение комплексности и системности стандартизации, преемственности деятельности в сфере стандартизации;</a:t>
            </a:r>
          </a:p>
          <a:p>
            <a:r>
              <a:rPr lang="ru-RU" dirty="0"/>
              <a:t>4) обеспечение соответствия общих характеристик, правил и общих принципов, устанавливаемых в документах национальной системы стандартизации, современному уровню развития науки, техники и технологий, передовому отечественному и зарубежному опыту;</a:t>
            </a:r>
          </a:p>
          <a:p>
            <a:r>
              <a:rPr lang="ru-RU" dirty="0"/>
              <a:t>5) открытость разработки документов национальной системы стандартизации, обеспечение участия в разработке таких документов всех заинтересованных лиц, достижение консенсуса при разработке национальных стандартов;</a:t>
            </a:r>
          </a:p>
          <a:p>
            <a:r>
              <a:rPr lang="ru-RU" dirty="0"/>
              <a:t>6) установление в документах по стандартизации требований, обеспечивающих возможность контроля за их выполнением;</a:t>
            </a:r>
          </a:p>
          <a:p>
            <a:r>
              <a:rPr lang="ru-RU" dirty="0"/>
              <a:t>7) унификация разработки (ведения), утверждения (актуализации), изменения, отмены, опубликования и применения документов по стандартизации;</a:t>
            </a:r>
          </a:p>
          <a:p>
            <a:r>
              <a:rPr lang="ru-RU" dirty="0"/>
              <a:t>8) соответствие документов по стандартизации действующим на территории Российской Федерации техническим регламентам;</a:t>
            </a:r>
          </a:p>
          <a:p>
            <a:r>
              <a:rPr lang="ru-RU" dirty="0"/>
              <a:t>9) непротиворечивость национальных стандартов друг другу;</a:t>
            </a:r>
          </a:p>
          <a:p>
            <a:r>
              <a:rPr lang="ru-RU" dirty="0"/>
              <a:t>10) доступность информации о документах по стандартизации с учетом защиты сведений, составляющих государственную тайну или относимых к охраняемой информации ограниченного доступа.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46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Функции стандартизации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891" y="1475510"/>
            <a:ext cx="11284527" cy="513310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1. Функция упорядочения — преодоление неразумного многообразия объектов (раздутая номенклатура продукции, ненужное многообразие документов). Она сводится к упрощению и ограничению.</a:t>
            </a:r>
          </a:p>
          <a:p>
            <a:r>
              <a:rPr lang="ru-RU" dirty="0"/>
              <a:t>2. Охранная (социальная) функция — обеспечение безопасности потребителей продукции (услуг), изготовителей и государства, объединение усилий человечества по защите природы от техногенного воздействия цивилизации, охрана жизни или здоровья животных и растений.</a:t>
            </a:r>
          </a:p>
          <a:p>
            <a:r>
              <a:rPr lang="ru-RU" dirty="0"/>
              <a:t> 3. Ресурсосберегающая функция обусловлена ограниченностью материальных, энергетических, трудовых и природных ресурсов и заключается в установлении в НД обоснованных ограничений на расходование ресурсов.</a:t>
            </a:r>
          </a:p>
          <a:p>
            <a:r>
              <a:rPr lang="ru-RU" dirty="0"/>
              <a:t> 4. Коммуникативная функция обеспечивает общение и взаимодействие людей, в частности специалистов, путем личного обмена или использования документальных средств, аппаратных (компьютерных, спутниковых и пр.) систем и каналов передачи сообщений. Эта функция направлена на преодоление барьеров в торговле и на содействие научно-техническому и экономическому сотрудничеству.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2151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1109" y="353291"/>
            <a:ext cx="11139055" cy="582367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5. Цивилизующая функция направлена на повышение качества продукции и услуг как составляющей качества жизни. Например, от жесткости требований государственных стандартов к содержанию вредных веществ в пищевых продуктах, питьевой воде, сигаретах непосредственно зависит продолжительность жизни населения страны. В этом смысле стандарты отражают степень общественного развития страны, т.е. уровень цивилизации.</a:t>
            </a:r>
          </a:p>
          <a:p>
            <a:r>
              <a:rPr lang="ru-RU" dirty="0"/>
              <a:t> 6. Информационная функция. Стандартизация обеспечивает материальное производство, науку и технику и другие сферы нормативными документами, эталонами мер, образцами — эталонами продукции, каталогами продукции как носителями ценной технической и управленческой информации. Ссылка в договоре (контракте) на стандарт является наиболее удобной формой информации о качестве товара как главного условия договора (контракта). </a:t>
            </a:r>
          </a:p>
          <a:p>
            <a:r>
              <a:rPr lang="ru-RU" dirty="0"/>
              <a:t>7. Функция нормотворчества проявляется в задании норм и требований (правил, значений параметров, условий для выполнения) применительно к объекту стандартизации. Задаваемые стандартом (как и техническим регламентом) требования через механизм подтверждения соответствия продукции определяют решение о доступе продукции на рынок. </a:t>
            </a:r>
          </a:p>
          <a:p>
            <a:r>
              <a:rPr lang="ru-RU" dirty="0"/>
              <a:t>8. Доказательная функция проявляется в том, что гармонизированные с конкретным ТР стандарты раскрывают существенные требования регламента.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8378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УЧАСТНИКИ РАБОТ ПО СТАНДАРТИЗАЦИИ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7337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b="1" dirty="0"/>
              <a:t>Федеральный орган исполнительной власти, осуществляющий функции по выработке государственной политики и нормативно-правовому регулированию в сфере стандартизации</a:t>
            </a:r>
            <a:r>
              <a:rPr lang="ru-RU" dirty="0"/>
              <a:t> - Министерство промышленности и торговли Российской Федерации.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292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Федеральный орган исполнительной власти в сфере стандартизации</a:t>
            </a:r>
            <a:r>
              <a:rPr lang="ru-RU" sz="2800" dirty="0" smtClean="0"/>
              <a:t> - Федеральное агентство по техническому регулированию и метрологии (ФА по ТР и М)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62359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1) осуществляет подготовку предложений о формировании государственной политики в сфере стандартизации и представляет их в </a:t>
            </a:r>
            <a:r>
              <a:rPr lang="ru-RU" dirty="0" err="1"/>
              <a:t>Минпромторг</a:t>
            </a:r>
            <a:r>
              <a:rPr lang="ru-RU" dirty="0"/>
              <a:t>;</a:t>
            </a:r>
          </a:p>
          <a:p>
            <a:r>
              <a:rPr lang="ru-RU" dirty="0"/>
              <a:t>2) реализует государственную политику в сфере стандартизации;</a:t>
            </a:r>
          </a:p>
          <a:p>
            <a:r>
              <a:rPr lang="ru-RU" dirty="0"/>
              <a:t>3) разрабатывает и утверждает программы по стандартизации;</a:t>
            </a:r>
          </a:p>
          <a:p>
            <a:r>
              <a:rPr lang="ru-RU" dirty="0"/>
              <a:t>4) организует работы по стандартизации в национальной системе стандартизации, международной стандартизации и региональной стандартизации, а также по межгосударственной стандартизации;</a:t>
            </a:r>
          </a:p>
          <a:p>
            <a:r>
              <a:rPr lang="ru-RU" dirty="0"/>
              <a:t>5) организует взаимодействие федеральных органов исполнительной власти, государственных корпораций, ТК, ПТК, совещательных органов по стандартизации в части разработки документов национальной системы стандартизации и осуществляет организационное и методическое руководство в этой сфере;</a:t>
            </a:r>
          </a:p>
          <a:p>
            <a:r>
              <a:rPr lang="ru-RU" dirty="0"/>
              <a:t>6) организует проведение научных исследований в области стандартизации;</a:t>
            </a:r>
          </a:p>
          <a:p>
            <a:r>
              <a:rPr lang="ru-RU" dirty="0"/>
              <a:t>7) организует формирование, ведение и опубликование перечня национальных стандартов и информационно-технических справочников;</a:t>
            </a:r>
          </a:p>
          <a:p>
            <a:r>
              <a:rPr lang="ru-RU" dirty="0"/>
              <a:t>8) утверждает правила достижения консенсуса при разработке национальных стандартов;</a:t>
            </a:r>
          </a:p>
          <a:p>
            <a:r>
              <a:rPr lang="ru-RU" dirty="0"/>
              <a:t>9) устанавливает порядок проведения работ по стандартизации;</a:t>
            </a:r>
          </a:p>
          <a:p>
            <a:r>
              <a:rPr lang="ru-RU" dirty="0"/>
              <a:t>10) определяет порядок проведения экспертизы проектов документов национальной системы стандартизации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282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2277</Words>
  <Application>Microsoft Office PowerPoint</Application>
  <PresentationFormat>Широкоэкранный</PresentationFormat>
  <Paragraphs>122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Тема Office</vt:lpstr>
      <vt:lpstr>Федеральный закон  "О стандартизации в Российской Федерации" от 29.06.2015 N 162-ФЗ </vt:lpstr>
      <vt:lpstr>Презентация PowerPoint</vt:lpstr>
      <vt:lpstr>Цели стандартизации </vt:lpstr>
      <vt:lpstr>Задачи стандартизации </vt:lpstr>
      <vt:lpstr>Принципы стандартизации</vt:lpstr>
      <vt:lpstr>Функции стандартизации</vt:lpstr>
      <vt:lpstr>Презентация PowerPoint</vt:lpstr>
      <vt:lpstr>УЧАСТНИКИ РАБОТ ПО СТАНДАРТИЗАЦИИ</vt:lpstr>
      <vt:lpstr>Федеральный орган исполнительной власти в сфере стандартизации - Федеральное агентство по техническому регулированию и метрологии (ФА по ТР и М) </vt:lpstr>
      <vt:lpstr>Презентация PowerPoint</vt:lpstr>
      <vt:lpstr>Презентация PowerPoint</vt:lpstr>
      <vt:lpstr>Технические комитеты по стандартизации </vt:lpstr>
      <vt:lpstr>Проектные технические комитеты по стандартизации </vt:lpstr>
      <vt:lpstr>Федеральные органы исполнительной власти, госкорпорации в сфере стандартизации – НИИ, ЦСМ и др. </vt:lpstr>
      <vt:lpstr>Документы по стандартизации 1. Документы национальной системы стандартизации </vt:lpstr>
      <vt:lpstr>Презентация PowerPoint</vt:lpstr>
      <vt:lpstr>Презентация PowerPoint</vt:lpstr>
      <vt:lpstr>2. Общероссийские классификаторы </vt:lpstr>
      <vt:lpstr>3. Стандарты организаций и технические условия </vt:lpstr>
      <vt:lpstr>4. Своды правил </vt:lpstr>
      <vt:lpstr>Знак национальной системы стандартизации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Стандартизация</dc:title>
  <dc:creator>Пользователь</dc:creator>
  <cp:lastModifiedBy>Пользователь</cp:lastModifiedBy>
  <cp:revision>8</cp:revision>
  <dcterms:created xsi:type="dcterms:W3CDTF">2019-02-18T00:40:29Z</dcterms:created>
  <dcterms:modified xsi:type="dcterms:W3CDTF">2019-02-18T04:41:45Z</dcterms:modified>
</cp:coreProperties>
</file>