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2" r:id="rId4"/>
    <p:sldId id="280" r:id="rId5"/>
    <p:sldId id="258" r:id="rId6"/>
    <p:sldId id="281" r:id="rId7"/>
    <p:sldId id="278" r:id="rId8"/>
    <p:sldId id="259" r:id="rId9"/>
    <p:sldId id="283" r:id="rId10"/>
    <p:sldId id="260" r:id="rId11"/>
    <p:sldId id="285" r:id="rId12"/>
    <p:sldId id="284" r:id="rId13"/>
    <p:sldId id="286" r:id="rId14"/>
    <p:sldId id="262" r:id="rId15"/>
    <p:sldId id="287" r:id="rId16"/>
    <p:sldId id="288" r:id="rId17"/>
    <p:sldId id="289" r:id="rId18"/>
    <p:sldId id="291" r:id="rId19"/>
    <p:sldId id="290" r:id="rId20"/>
    <p:sldId id="29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DB69"/>
    <a:srgbClr val="D16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перевода – монастыри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библии с древнегреческого на готский, саксонский и другие древне-европейские языки.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Монах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Вульфилла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аналогов греческих слов (использование транскрипции / кальки).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ПЕРЕВОДА  В СРЕДНЕВЕКОВЬЕ</a:t>
            </a:r>
          </a:p>
        </p:txBody>
      </p:sp>
    </p:spTree>
    <p:extLst>
      <p:ext uri="{BB962C8B-B14F-4D97-AF65-F5344CB8AC3E}">
        <p14:creationId xmlns:p14="http://schemas.microsoft.com/office/powerpoint/2010/main" val="388797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08912" cy="1143000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в эпоху Возрождения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503709"/>
            <a:ext cx="8229600" cy="4525963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пол. XIV – нач. XV в.  </a:t>
            </a:r>
            <a:r>
              <a:rPr lang="ru-RU" sz="1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(Италия. Венеция). Расцвет искусства, </a:t>
            </a:r>
            <a:r>
              <a:rPr lang="ru-RU" sz="1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гуманитар-ных</a:t>
            </a:r>
            <a:r>
              <a:rPr lang="ru-RU" sz="1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естественных наук.</a:t>
            </a:r>
          </a:p>
          <a:p>
            <a:pPr marL="0" indent="0">
              <a:buNone/>
            </a:pPr>
            <a:r>
              <a:rPr lang="ru-RU" sz="1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Гуманизм. Идеалы эпохи Возрождения.</a:t>
            </a:r>
          </a:p>
          <a:p>
            <a:pPr marL="0" indent="0">
              <a:buNone/>
            </a:pPr>
            <a:r>
              <a:rPr lang="ru-RU" sz="1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Популярность светской переводной литературы (греческий, латынь).</a:t>
            </a:r>
          </a:p>
          <a:p>
            <a:pPr marL="0" indent="0">
              <a:buNone/>
            </a:pPr>
            <a:r>
              <a:rPr lang="ru-RU" sz="1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среди переведенных книг</a:t>
            </a:r>
            <a:r>
              <a:rPr lang="ru-RU" sz="1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14 веке имеют античные авторы – Овидий, Вергилий, Саллюстий, Тит Ливий.</a:t>
            </a:r>
          </a:p>
          <a:p>
            <a:pPr marL="0" indent="0">
              <a:buNone/>
            </a:pPr>
            <a:endParaRPr lang="ru-RU" sz="6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6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b="1" dirty="0"/>
          </a:p>
          <a:p>
            <a:pPr marL="0" indent="0" algn="ctr">
              <a:buNone/>
            </a:pPr>
            <a:endParaRPr lang="ru-RU" sz="4000" b="1" dirty="0"/>
          </a:p>
          <a:p>
            <a:pPr marL="0" indent="0" algn="ctr">
              <a:buNone/>
            </a:pPr>
            <a:r>
              <a:rPr lang="ru-RU" sz="4000" b="1" dirty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39198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Джеффри Чосер (1340? – 1400)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Поэт, «отец английской поэзии».</a:t>
            </a:r>
            <a:r>
              <a:rPr lang="ru-RU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одним из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основополож-ников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английской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нацио-нальной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литературы и литературного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англий-ского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языка</a:t>
            </a:r>
            <a:r>
              <a:rPr lang="ru-RU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Первым начал писать свои сочи-нения не на латыни, а на родном языке.</a:t>
            </a:r>
          </a:p>
        </p:txBody>
      </p:sp>
      <p:pic>
        <p:nvPicPr>
          <p:cNvPr id="3074" name="Picture 2" descr="C:\Users\000\Pictures\Чосе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3456384" cy="42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08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Джеффри Чосер (1340? – 1400)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Перу Чосера принадлежат переводы, пере-работки с французского («Роман о Розе», утрачен), латинского и итальянского </a:t>
            </a:r>
            <a:r>
              <a:rPr lang="ru-RU" sz="3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-ков (включая некоторые произведения Боккаччо, с которым английский поэт был лично знаком, а также знаменитого </a:t>
            </a:r>
            <a:r>
              <a:rPr lang="ru-RU" sz="3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сочине-ния</a:t>
            </a:r>
            <a:r>
              <a:rPr 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Боэция «Об утешении философией»).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609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Томас Мор (1478 – 1535)</a:t>
            </a:r>
            <a:b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900" dirty="0">
                <a:solidFill>
                  <a:srgbClr val="C00000"/>
                </a:solidFill>
              </a:rPr>
            </a:br>
            <a:endParaRPr lang="ru-RU" sz="4900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6288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Крупнейший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англий-ский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писатель-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нист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юрист,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-соф, создатель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знаме-нитой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«Утопии»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000\Pictures\история перевода\Томас Мор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381642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14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Томас Мор (1478 – 1535)</a:t>
            </a:r>
            <a:br>
              <a:rPr lang="ru-RU" sz="4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900" dirty="0">
                <a:solidFill>
                  <a:srgbClr val="C00000"/>
                </a:solidFill>
              </a:rPr>
            </a:br>
            <a:endParaRPr lang="ru-RU" sz="4900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наследие Томаса Мора включает воссоздание на латинском языке поэтов так называемой греческой антологии, составленной в XIV в. византийским монахом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Максимом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Планудом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перевод диалогов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Лукиана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1177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Эразм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Роттердамский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(1466-1536)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000\Pictures\история перевода\Эразм Роттердамский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43" y="1628800"/>
            <a:ext cx="396044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Нидерландский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гума-нист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Прославленный творец «Похвалы 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глу-пости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Э. Р. также перевел некоторые диалоги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Лукиана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трагедии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Еврипида,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Галена.</a:t>
            </a:r>
          </a:p>
        </p:txBody>
      </p:sp>
    </p:spTree>
    <p:extLst>
      <p:ext uri="{BB962C8B-B14F-4D97-AF65-F5344CB8AC3E}">
        <p14:creationId xmlns:p14="http://schemas.microsoft.com/office/powerpoint/2010/main" val="2522050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в эпоху Возрождения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15 по 16 вв.</a:t>
            </a:r>
          </a:p>
          <a:p>
            <a:pPr marL="0" indent="0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Тяготение к переводу, точно передающему под-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линник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смыслу и соблюдающего нормы род-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ного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языка. </a:t>
            </a:r>
          </a:p>
          <a:p>
            <a:pPr marL="0" indent="0" algn="just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Переводчики: Германия –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Генрих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Штейнхефель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Эзопа и Боккаччо (15 в.), Франция –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Иохим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Белле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Овидия,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Этьен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Доле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Платона, «О способе хорошо переводить с одного языка на другой» (1540). Каталония –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Феррера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Сайоль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 в.) – Палладия.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182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в эпоху Возрождения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Расцветает традиция культурной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адапта-ции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Альбрехт фон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Эйб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 в.) –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Плавт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меняет антураж действия и имена действу-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ющих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лиц на немецкие.</a:t>
            </a:r>
          </a:p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ужесточает борьбу за свою чисто-ту, за пословный перевод. </a:t>
            </a:r>
            <a:r>
              <a:rPr lang="ru-RU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Этьен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Доле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неканонически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истолковал реплики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Сокра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-та и Платона и был сожжен на костре. </a:t>
            </a:r>
          </a:p>
          <a:p>
            <a:pPr marL="0" indent="0" algn="just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818129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Мартин Лютер (1483 – 1546)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556792"/>
            <a:ext cx="4038600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Христианский богослов, инициатор Реформации, ведущий переводчик Библии на немецкий язык. Его именем названо одно из направлений протестантизма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люте-ранство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Считается одним из создателей немецкого литературного языка</a:t>
            </a:r>
          </a:p>
        </p:txBody>
      </p:sp>
      <p:pic>
        <p:nvPicPr>
          <p:cNvPr id="4098" name="Picture 2" descr="C:\Users\000\Pictures\мартин Лютер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92" t="-11387" r="3292" b="11387"/>
          <a:stretch/>
        </p:blipFill>
        <p:spPr bwMode="auto">
          <a:xfrm>
            <a:off x="755576" y="1052736"/>
            <a:ext cx="3240360" cy="468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844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Мартин Лютер (1483 – 1546)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Л. предложил новый перевод Библии,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опи-раясь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древнееврейский и греческий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ориги-налы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 латинскую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Вульгату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общение с богом без посредников.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Лютер призывал соблюдать каноническую полноту и точность передачи содержания, а также, чтобы язык был простым и понятным любому, ввел просторечные компоненты речи того времени. </a:t>
            </a:r>
          </a:p>
        </p:txBody>
      </p:sp>
    </p:spTree>
    <p:extLst>
      <p:ext uri="{BB962C8B-B14F-4D97-AF65-F5344CB8AC3E}">
        <p14:creationId xmlns:p14="http://schemas.microsoft.com/office/powerpoint/2010/main" val="3557753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СРЕДНЕВЕКОВЬЕ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«Спаситель» </a:t>
            </a:r>
            <a:r>
              <a:rPr lang="ru-RU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 </a:t>
            </a:r>
            <a:r>
              <a:rPr lang="ru-RU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в.) – приём адаптации. Замена слов (пустыня – лес).</a:t>
            </a:r>
          </a:p>
          <a:p>
            <a:pPr marL="0" indent="0">
              <a:buNone/>
            </a:pPr>
            <a:r>
              <a:rPr lang="ru-RU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Заимствования из латыни и греческого (обогащение родных языков).</a:t>
            </a:r>
          </a:p>
          <a:p>
            <a:pPr marL="0" indent="0">
              <a:buNone/>
            </a:pPr>
            <a:r>
              <a:rPr lang="ru-RU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Крупнейшие переводчики: </a:t>
            </a:r>
          </a:p>
          <a:p>
            <a:pPr marL="0" indent="0">
              <a:buNone/>
            </a:pPr>
            <a:r>
              <a:rPr lang="ru-RU" sz="3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Ориген</a:t>
            </a:r>
            <a:r>
              <a:rPr lang="ru-RU" sz="3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Иероним </a:t>
            </a:r>
            <a:r>
              <a:rPr lang="ru-RU" sz="3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Стридонский</a:t>
            </a:r>
            <a:r>
              <a:rPr lang="ru-RU" sz="3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Скотт </a:t>
            </a:r>
            <a:r>
              <a:rPr lang="ru-RU" sz="3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Эриугена</a:t>
            </a:r>
            <a:r>
              <a:rPr lang="ru-RU" sz="3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751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в эпоху Возрождения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запрещала перевод Библии на народ-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ный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язык, объявив его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еретичеством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Вильям </a:t>
            </a:r>
            <a:r>
              <a:rPr lang="ru-RU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Тиндейл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(Англия, 16 в.) – перевел Библию на английский и был сожжен на костре.</a:t>
            </a:r>
          </a:p>
          <a:p>
            <a:pPr marL="0" indent="0" algn="just">
              <a:buNone/>
            </a:pP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Расширяется диапазон перевода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нехудожествен-ных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текстов в связи с развитием светского 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зна-ния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 астрономии, врачебному делу, алхимии, географии. </a:t>
            </a:r>
          </a:p>
          <a:p>
            <a:pPr marL="0" indent="0" algn="just">
              <a:buNone/>
            </a:pP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полной передачи содержания 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родного, понятного всем языка.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154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АЛЬФРЕД ВЕЛИКИЙ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8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000\Pictures\'Alfred_le_Grand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821" y="1600200"/>
            <a:ext cx="339235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675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СРЕДНЕВЕКОВЬЕ. АНГЛИЯ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Альфред Великий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просвещённый монарх (переводы трудов Беды Достопочтенного, папы Григория 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Орозия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философа Боэция, главы из Библии, басни Эзопа  и др. произведения.</a:t>
            </a:r>
          </a:p>
          <a:p>
            <a:pPr marL="0" indent="0" algn="just">
              <a:buNone/>
            </a:pP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перевода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вольный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приёмов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адаптации,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аллитерационного стиха.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074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НОТКЕР ГУБАСТЫЙ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(950–1022 гг.)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495" y="1600200"/>
            <a:ext cx="3526721" cy="5043211"/>
          </a:xfr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946741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СРЕДНЕВЕКОВЬЕ. ГЕРМАНИЯ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Монах, лингвист, литератор. математик, астроном, музыкант, поэт.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Руководитель школы Санкт-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Галленского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монастыря в период его расцвета.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Сохранилось 5 из 11 переводов автора на немецкий язык. Среди них: Аристотель, («Риторика», «Категории»), Боэций и др.</a:t>
            </a:r>
          </a:p>
        </p:txBody>
      </p:sp>
    </p:spTree>
    <p:extLst>
      <p:ext uri="{BB962C8B-B14F-4D97-AF65-F5344CB8AC3E}">
        <p14:creationId xmlns:p14="http://schemas.microsoft.com/office/powerpoint/2010/main" val="342657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Увеличение доли светских текстов. (народные эпосы, рыцарские романы)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греческих авторов (Аристотель)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Устный перевод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Зарождается светское искусство и светская наука.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университеты: Болонья (1119), Париж (1150), Оксфорд (1167).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3979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СРЕДНЕВЕКОВЬЕ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ИСПАНИЯ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Король Альфонсо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 (1226?–1284)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ИТАЛИЯ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Брунетто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Латини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1220–1294)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(перевод Цицерона, Саллюстия, Тита Ливия)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Данте Алигьери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(1265–1321), величайший итал. поэт, мыслитель, богослов, полит. деятель, автор «Божественной комедии».</a:t>
            </a:r>
          </a:p>
        </p:txBody>
      </p:sp>
    </p:spTree>
    <p:extLst>
      <p:ext uri="{BB962C8B-B14F-4D97-AF65-F5344CB8AC3E}">
        <p14:creationId xmlns:p14="http://schemas.microsoft.com/office/powerpoint/2010/main" val="106289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ДАНТЕ АЛИГЬЕРИ (1265-1321)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Данте о переводе художественного (поэтического текста).Зарождение переводческого скептицизма.</a:t>
            </a:r>
          </a:p>
          <a:p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Picture 2" descr="C:\Users\000\Pictures\история перевода\Данте Алигьер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403244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519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871</Words>
  <Application>Microsoft Office PowerPoint</Application>
  <PresentationFormat>Экран (4:3)</PresentationFormat>
  <Paragraphs>76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ИСТОРИЯ ПЕРЕВОДА  В СРЕДНЕВЕКОВЬЕ</vt:lpstr>
      <vt:lpstr>СРЕДНЕВЕКОВЬЕ</vt:lpstr>
      <vt:lpstr>КОРОЛЬ АЛЬФРЕД ВЕЛИКИЙ  (849 – 899)</vt:lpstr>
      <vt:lpstr>СРЕДНЕВЕКОВЬЕ. АНГЛИЯ</vt:lpstr>
      <vt:lpstr>НОТКЕР ГУБАСТЫЙ (950–1022 гг.) </vt:lpstr>
      <vt:lpstr>СРЕДНЕВЕКОВЬЕ. ГЕРМАНИЯ</vt:lpstr>
      <vt:lpstr>СРЕДНЕВЕКОВЬЕ</vt:lpstr>
      <vt:lpstr>СРЕДНЕВЕКОВЬЕ</vt:lpstr>
      <vt:lpstr> ДАНТЕ АЛИГЬЕРИ (1265-1321) </vt:lpstr>
      <vt:lpstr>Перевод в эпоху Возрождения</vt:lpstr>
      <vt:lpstr>Джеффри Чосер (1340? – 1400)</vt:lpstr>
      <vt:lpstr>Джеффри Чосер (1340? – 1400)</vt:lpstr>
      <vt:lpstr>  Томас Мор (1478 – 1535)  </vt:lpstr>
      <vt:lpstr>  Томас Мор (1478 – 1535)  </vt:lpstr>
      <vt:lpstr> Эразм Роттердамский  (1466-1536) </vt:lpstr>
      <vt:lpstr>Перевод в эпоху Возрождения</vt:lpstr>
      <vt:lpstr>Перевод в эпоху Возрождения</vt:lpstr>
      <vt:lpstr>Мартин Лютер (1483 – 1546)</vt:lpstr>
      <vt:lpstr>Мартин Лютер (1483 – 1546)</vt:lpstr>
      <vt:lpstr>Перевод в эпоху Возрождения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перевода за рубежом и в России</dc:title>
  <dc:creator>User</dc:creator>
  <cp:lastModifiedBy>Ольга</cp:lastModifiedBy>
  <cp:revision>80</cp:revision>
  <dcterms:created xsi:type="dcterms:W3CDTF">2016-11-07T17:59:20Z</dcterms:created>
  <dcterms:modified xsi:type="dcterms:W3CDTF">2021-01-09T05:08:40Z</dcterms:modified>
</cp:coreProperties>
</file>