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7" r:id="rId3"/>
    <p:sldId id="284" r:id="rId4"/>
    <p:sldId id="285" r:id="rId5"/>
    <p:sldId id="283" r:id="rId6"/>
    <p:sldId id="257" r:id="rId7"/>
    <p:sldId id="280" r:id="rId8"/>
    <p:sldId id="258" r:id="rId9"/>
    <p:sldId id="278" r:id="rId10"/>
    <p:sldId id="259" r:id="rId11"/>
    <p:sldId id="260" r:id="rId12"/>
    <p:sldId id="262" r:id="rId13"/>
    <p:sldId id="279" r:id="rId14"/>
    <p:sldId id="261" r:id="rId15"/>
    <p:sldId id="281" r:id="rId16"/>
    <p:sldId id="282" r:id="rId17"/>
    <p:sldId id="286" r:id="rId18"/>
    <p:sldId id="28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B69"/>
    <a:srgbClr val="D163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FF361D-375B-4FEC-A86C-861F0D2E91E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D0255-ABF2-4F3F-813A-A0E2A78721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733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0255-ABF2-4F3F-813A-A0E2A78721E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221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539552" y="4149080"/>
            <a:ext cx="8229600" cy="1933675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5458618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ПЕРЕВОДЧЕСКИЕ ТРАНСФОРМАЦИИ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388797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l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ПЕРЕВОДЧЕСКИЕ ТРАНСФОРМАЦИИ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2. Переводческое калькирование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составляющих элементов слова 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четания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затем объединение переведённых частей в единое целое).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переводе может изменяться порядок следования компонентов. Встречаются смешанные случаи, когда при К. одна часть слова переводится, а другая – транскрибируется.             </a:t>
            </a:r>
          </a:p>
        </p:txBody>
      </p:sp>
    </p:spTree>
    <p:extLst>
      <p:ext uri="{BB962C8B-B14F-4D97-AF65-F5344CB8AC3E}">
        <p14:creationId xmlns:p14="http://schemas.microsoft.com/office/powerpoint/2010/main" val="10628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08912" cy="114300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ПЕРЕВОДЧЕСКИЕ ТРАНСФОРМАЦИИ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67544" y="1503709"/>
            <a:ext cx="8229600" cy="4525963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rmAutofit fontScale="82500" lnSpcReduction="20000"/>
          </a:bodyPr>
          <a:lstStyle/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Лексико-семантические замены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(применение связано с модификацией значений лексических единиц).</a:t>
            </a:r>
          </a:p>
          <a:p>
            <a:pPr marL="0" indent="0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приёмы этой группы:</a:t>
            </a:r>
          </a:p>
          <a:p>
            <a:pPr marL="742950" indent="-742950">
              <a:buAutoNum type="arabicPeriod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Конкретизация</a:t>
            </a:r>
          </a:p>
          <a:p>
            <a:pPr marL="742950" indent="-742950">
              <a:buAutoNum type="arabicPeriod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Генерализация</a:t>
            </a:r>
          </a:p>
          <a:p>
            <a:pPr marL="742950" indent="-742950">
              <a:buAutoNum type="arabicPeriod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Модулирование</a:t>
            </a:r>
          </a:p>
          <a:p>
            <a:pPr marL="0" indent="0" algn="ctr">
              <a:buNone/>
            </a:pPr>
            <a:r>
              <a:rPr lang="ru-RU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9198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ПЕРЕВОДЧЕСКИЕ ТРАНСФОРМАЦИИ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смысловой конкретизации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(переводчик выбирает для перевода слово с более конкретным значением в ПЯ)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в ПЯ слову с более общим значением в оригинале могут соответствовать несколько слов с более частными значениями; 2) использование в переводе таких же общих слов, как в оригинале может оказаться неприемлемым для описываемой ситуации.</a:t>
            </a:r>
          </a:p>
          <a:p>
            <a:pPr marL="514350" indent="-51435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177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ПЕРЕВОДЧЕСКИЕ ТРАНСФОРМАЦИИ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Приём генерализации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(замена единицы ИЯ, имеющей более узкое значение, единицей ПЯ с более широким значением).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Модуляция или смысловое 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(за- мена слова или словосочетания ИЯ единицей ПЯ, значение которой логически выводится из значения исходной единицы). Наиболее часто значения соотнесённых отрезков в оригинале и переводе связаны причинно-следственными отношениями. 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445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ПЕРЕВОДЧЕСКИЕ ТРАНСФОРМАЦИИ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Грамматические трансформации</a:t>
            </a:r>
          </a:p>
          <a:p>
            <a:pPr marL="0" indent="0" algn="just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Приёмы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(дословный перевод, членение предложений, объединение предложений, грамматические замены).</a:t>
            </a:r>
          </a:p>
          <a:p>
            <a:pPr marL="0" indent="0" algn="just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1. Дословный 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.(нулевая трансформация) – это способ П., при котором синтаксическая структура ИЯ заменяется аналогичной структурой ПЯ.</a:t>
            </a:r>
          </a:p>
        </p:txBody>
      </p:sp>
    </p:spTree>
    <p:extLst>
      <p:ext uri="{BB962C8B-B14F-4D97-AF65-F5344CB8AC3E}">
        <p14:creationId xmlns:p14="http://schemas.microsoft.com/office/powerpoint/2010/main" val="1127706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ПЕРЕВОДЧЕСКИЕ ТРАНСФОРМАЦИИ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Приём членения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 (одно пред-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ложение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оригинала делится на 2-3 предложения в переводе).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Приём объединения предложений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или 3-м предложениям оригинала соответствует одно предложение в П).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Грамматические замены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(отказ 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использо-вания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переводе аналогичных грамматических форм: грамматическая категория, часть речи, член предложения, предложение определённого типа).</a:t>
            </a:r>
          </a:p>
        </p:txBody>
      </p:sp>
    </p:spTree>
    <p:extLst>
      <p:ext uri="{BB962C8B-B14F-4D97-AF65-F5344CB8AC3E}">
        <p14:creationId xmlns:p14="http://schemas.microsoft.com/office/powerpoint/2010/main" val="1369554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Лексико-грамматические трансформации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Приём антонимического П.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АП осуществляется замена утвердительной формы в оригинале на отрицательную форму в переводе или наоборот (сопровождается заменой лексической  ИЯ на единицу ПЯ с противоположным значением. единицы.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Приём описательного П.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лексико-грамматическая Т, при которой лексическая единица ИЯ заменяется словосочетанием, раскрываю-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её значение. Недостаток – многословность.</a:t>
            </a:r>
          </a:p>
          <a:p>
            <a:pPr marL="742950" indent="-742950">
              <a:buAutoNum type="arabicParenR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компенсации.</a:t>
            </a:r>
          </a:p>
          <a:p>
            <a:pPr marL="0" indent="0">
              <a:buNone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902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Лексико-грамматические трансформации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Приём компенсации.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Компенсация – способ П., при котором элементы смысла, утраченные при П., передаются каким-либо иным средством, возможно, в другом месте текста перевода.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Приём адаптации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сноски, примечания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доц.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Стельмак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</a:p>
        </p:txBody>
      </p:sp>
    </p:spTree>
    <p:extLst>
      <p:ext uri="{BB962C8B-B14F-4D97-AF65-F5344CB8AC3E}">
        <p14:creationId xmlns:p14="http://schemas.microsoft.com/office/powerpoint/2010/main" val="2514278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ПЕРЕВОДЧЕСКИЕ ТРАНСФОРМАЦИИ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 (переводческие трансформации)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преобразо-вания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помощью которых переводчик осуществляет переход от единиц оригинала к коммуникативно равноценным им единицам перевода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невозмож-ности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использования регулярных соответствий для данных единиц оригинала.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(переводческие приёмы)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преобразовательные средства, используемые переводчиком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преодоле-ния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контекстуальных несоответствий 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переводе единицы текста оригинала.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3779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ПЕРЕВОДЧЕСКИЕ ТРАНСФОРМАЦИИ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переводчика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преодолению (КН)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-чают в себя: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характера и классификацию явления (конструкции, обороты, выражения и т.п.) в тексте оригинала, которое вызвало КН по отношению к тексту перевода;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преобразовательного способа, т.е. одного или нескольких ПП, который позволяет адекватно перевести единицы текста оригинала, вызвавшую КН;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0477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ПЕРЕВОДЧЕСКИЕ ТРАНСФОРМАЦИИ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средства для преодоления КН зависит так-же и от правильной оценки и классификации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-семантического явления.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Переводческий комментарий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включает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описа-ние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сути выявленного КН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приво-дить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различные варианты перевода и обосновать выбор переводчиком наилучшего из них)</a:t>
            </a:r>
          </a:p>
        </p:txBody>
      </p:sp>
    </p:spTree>
    <p:extLst>
      <p:ext uri="{BB962C8B-B14F-4D97-AF65-F5344CB8AC3E}">
        <p14:creationId xmlns:p14="http://schemas.microsoft.com/office/powerpoint/2010/main" val="723661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ПТ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Несовпадение систем ИЯ и ПЯ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(синтетический. аналитический);</a:t>
            </a:r>
          </a:p>
          <a:p>
            <a:pPr marL="514350" indent="-514350" algn="just">
              <a:buAutoNum type="arabicPeriod"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Несовпадение языковых и речевых норм (узусов) носителей ИЯ и ПЯ.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Узус -  ситуативные правила выбора средств языкового выражения. Это языковые привычки носителей языка. </a:t>
            </a:r>
          </a:p>
          <a:p>
            <a:pPr marL="514350" indent="-514350" algn="just">
              <a:buAutoNum type="arabicPeriod"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Расхождения культурно-исторического или актуально-событийного характера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Метод  - комментарий и примечания переводчика.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6478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Book Antiqua" pitchFamily="18" charset="0"/>
              </a:rPr>
              <a:t>ПРИЧИНЫ </a:t>
            </a:r>
            <a:r>
              <a:rPr lang="en-US" sz="32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Book Antiqua" pitchFamily="18" charset="0"/>
              </a:rPr>
              <a:t>ПТ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100 % корреляции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кого характера.</a:t>
            </a:r>
          </a:p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Отсутствие 100 % корреляции эмоционально-экспрессивного характера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Наличие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социолокального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компонента        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(диалектизмы).</a:t>
            </a:r>
          </a:p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Фоновый характер информации.</a:t>
            </a:r>
          </a:p>
          <a:p>
            <a:pPr marL="0" indent="0">
              <a:buNone/>
            </a:pP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297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ПЕРЕВОДЧЕСКИЕ ТРАНСФОРМАЦИИ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Мера переводческих трансформаций</a:t>
            </a:r>
          </a:p>
          <a:p>
            <a:pPr marL="0" indent="0" algn="ctr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Переводы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буквальные, вольные, адекватные)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Буквализм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проявляется в недостаточности трансформаций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передаче идиоматических выражений, что нарушает узус и вызывают неестественность речи.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Вольность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чрезмерность трансформаций.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Адекватность.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Адекватная мера трансформаций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структурно-семантическое подобие оригинала и перевода при соблюдении условия равноценности регулятивного подо- бия.</a:t>
            </a:r>
          </a:p>
        </p:txBody>
      </p:sp>
    </p:spTree>
    <p:extLst>
      <p:ext uri="{BB962C8B-B14F-4D97-AF65-F5344CB8AC3E}">
        <p14:creationId xmlns:p14="http://schemas.microsoft.com/office/powerpoint/2010/main" val="1855247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ПЕРЕВОДЧЕСКИЕ ТРАНСФОРМАЦИИ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характера преобразований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подразделяются на лексические, грамматические и лексико-семантические.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Лексические трансформации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приёмы перевода являются переводческая транскрипция/транслитерация и переводческое калькирование.</a:t>
            </a:r>
          </a:p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транскрипции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означает, что в переводе воспроизводится звучание слова оригинала.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Транслитерация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передаёт графическую форму.</a:t>
            </a:r>
          </a:p>
        </p:txBody>
      </p:sp>
    </p:spTree>
    <p:extLst>
      <p:ext uri="{BB962C8B-B14F-4D97-AF65-F5344CB8AC3E}">
        <p14:creationId xmlns:p14="http://schemas.microsoft.com/office/powerpoint/2010/main" val="1946741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ПЕРЕВОДЧЕСКИЕ ТРАНСФОРМАЦИИ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4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Приём транскрипции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 при переводе имён собственных, географических названий, названий фирм, печатных изданий, многих терминов и т.п.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переводческой практике, в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основном, используется транскрипция.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Условный характер транскрипции.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принципа транскрибирования.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1839798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</TotalTime>
  <Words>854</Words>
  <Application>Microsoft Office PowerPoint</Application>
  <PresentationFormat>Экран (4:3)</PresentationFormat>
  <Paragraphs>80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Book Antiqua</vt:lpstr>
      <vt:lpstr>Calibri</vt:lpstr>
      <vt:lpstr>Times New Roman</vt:lpstr>
      <vt:lpstr>Тема Office</vt:lpstr>
      <vt:lpstr>ПЕРЕВОДЧЕСКИЕ ТРАНСФОРМАЦИИ</vt:lpstr>
      <vt:lpstr>ПЕРЕВОДЧЕСКИЕ ТРАНСФОРМАЦИИ</vt:lpstr>
      <vt:lpstr>ПЕРЕВОДЧЕСКИЕ ТРАНСФОРМАЦИИ</vt:lpstr>
      <vt:lpstr>ПЕРЕВОДЧЕСКИЕ ТРАНСФОРМАЦИИ</vt:lpstr>
      <vt:lpstr>Причины ПТ</vt:lpstr>
      <vt:lpstr>ПРИЧИНЫ  ПТ</vt:lpstr>
      <vt:lpstr>ПЕРЕВОДЧЕСКИЕ ТРАНСФОРМАЦИИ</vt:lpstr>
      <vt:lpstr>ПЕРЕВОДЧЕСКИЕ ТРАНСФОРМАЦИИ</vt:lpstr>
      <vt:lpstr>ПЕРЕВОДЧЕСКИЕ ТРАНСФОРМАЦИИ</vt:lpstr>
      <vt:lpstr>ПЕРЕВОДЧЕСКИЕ ТРАНСФОРМАЦИИ</vt:lpstr>
      <vt:lpstr>ПЕРЕВОДЧЕСКИЕ ТРАНСФОРМАЦИИ</vt:lpstr>
      <vt:lpstr>ПЕРЕВОДЧЕСКИЕ ТРАНСФОРМАЦИИ</vt:lpstr>
      <vt:lpstr>ПЕРЕВОДЧЕСКИЕ ТРАНСФОРМАЦИИ</vt:lpstr>
      <vt:lpstr>ПЕРЕВОДЧЕСКИЕ ТРАНСФОРМАЦИИ</vt:lpstr>
      <vt:lpstr>ПЕРЕВОДЧЕСКИЕ ТРАНСФОРМАЦИИ</vt:lpstr>
      <vt:lpstr>Лексико-грамматические трансформации </vt:lpstr>
      <vt:lpstr> Лексико-грамматические трансформации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перевода за рубежом и в России</dc:title>
  <dc:creator>User</dc:creator>
  <cp:lastModifiedBy>Ольга</cp:lastModifiedBy>
  <cp:revision>90</cp:revision>
  <dcterms:created xsi:type="dcterms:W3CDTF">2016-11-07T17:59:20Z</dcterms:created>
  <dcterms:modified xsi:type="dcterms:W3CDTF">2020-11-17T15:18:23Z</dcterms:modified>
</cp:coreProperties>
</file>