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0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C3435-B89E-4098-980C-D1DFB987161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ИСТОРИЯ ОБРАЗОВАНИЯ </a:t>
            </a:r>
            <a:b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ПЕДАГОГИЧЕСКОЙ МЫСЛИ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61547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Педагогические взгляды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не сложившиеся  в целостную и самостоятельную концепцию идеи, но отражающие в себе существенные тенденции развития современной теории и практики.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Педагогический факт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определенная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знаний,</a:t>
            </a:r>
            <a:b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отражает в себе единство рационального и чувственного и характеризуется достоверностью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замкнутостью.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7256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Характеристика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историко-педагогического процесса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Г.Б.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Корнетову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Направленность (цель).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Взаимоотношения.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отбора содержания образования.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Механизмы становления человека.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Ориентация на государство или гражданское общество.</a:t>
            </a:r>
          </a:p>
          <a:p>
            <a:pPr marL="514350" indent="-514350">
              <a:buAutoNum type="arabicPeriod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МОДЕЛИ ОБРАЗОВАНИЯ 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(по Л.Б. Беляевой)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Социоцентрическая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Натуроцентрическая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Антропоцентрическая;</a:t>
            </a:r>
          </a:p>
          <a:p>
            <a:pPr marL="742950" indent="-742950">
              <a:buAutoNum type="arabicPeriod"/>
            </a:pPr>
            <a:r>
              <a:rPr lang="ru-RU" sz="3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Антропометрическая.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ПРЕДМЕТ, ЗАДАЧИ И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ПРОБЛЕМАТИКА КУРСА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Место и специфика курса в системе педагогической подготовки.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и задачи курса.</a:t>
            </a:r>
          </a:p>
          <a:p>
            <a:pPr marL="514350" indent="-514350">
              <a:buAutoNum type="arabicPeriod"/>
            </a:pP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Культурно-цивилизационный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подход как основа изучения курса, его сущность, сочетание с хронологическим и персонифицированным подходами.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Описание уровней изучения курса: педагогическая концепция, система, идеи, факты, взгляды, явления. Всеобщее, общее, единичное и особенное в изучении истории образования.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КУРСА: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Введение в духовную культуру человечества.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 КУРСА (общепедагогические)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педагогической культуры;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педагогического мышления;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ыработка ценностных ориентаций;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формление собственной педагогической позиции;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посредованное приобщение к опыту творческой деятельности.</a:t>
            </a: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 КУРСА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(научно-теоретические)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зучение и философское осмысление закономерностей образования как социокультурного явления;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раскрытие путей развития педагогической науки, характера взаимодействия педагогической теории и практики;</a:t>
            </a:r>
          </a:p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оказ развития педагогических знаний на уровне педагогической системы, концепции, педагогических взглядов и идей и фактов;</a:t>
            </a:r>
          </a:p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представлений об инновации в педагогике и опыте творческой деятельности.</a:t>
            </a: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Предметом курса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являются 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системы образования во взаимосвязи с социальной средой в историческом развитии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ПЕДАГОГИЧЕСКАЯ СИСТЕМА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включает в себя 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определенную педагогическую концепцию и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опыт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ее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претворения в реальной педагогической практике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Педагогическая концепция (теория)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строится на определенной теоретико-методологической основе и представляет собой систему идей, выводов о закономерностях и сущности педагогического процесса, принципах его организации и методах осуществления.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ИСТОРИЯ ОБРАЗОВАНИЯ  И ПЕДАГОГИЧЕСКОЙ МЫСЛИ</vt:lpstr>
      <vt:lpstr>ПРЕДМЕТ, ЗАДАЧИ И  ПРОБЛЕМАТИКА КУРСА</vt:lpstr>
      <vt:lpstr> ПЛАН </vt:lpstr>
      <vt:lpstr>ЦЕЛЬ КУРСА:  Введение в духовную культуру человечества.  </vt:lpstr>
      <vt:lpstr>ЗАДАЧИ КУРСА (общепедагогические)</vt:lpstr>
      <vt:lpstr>ЗАДАЧИ КУРСА  (научно-теоретические)</vt:lpstr>
      <vt:lpstr>Предметом курса  являются  системы образования во взаимосвязи с социальной средой в историческом развитии</vt:lpstr>
      <vt:lpstr>ПЕДАГОГИЧЕСКАЯ СИСТЕМА включает в себя  определенную педагогическую концепцию и опыт ее претворения в реальной педагогической практике</vt:lpstr>
      <vt:lpstr>Педагогическая концепция (теория) строится на определенной теоретико-методологической основе и представляет собой систему идей, выводов о закономерностях и сущности педагогического процесса, принципах его организации и методах осуществления.</vt:lpstr>
      <vt:lpstr> Педагогические взгляды - это не сложившиеся  в целостную и самостоятельную концепцию идеи, но отражающие в себе существенные тенденции развития современной теории и практики.  </vt:lpstr>
      <vt:lpstr>Педагогический факт -  определенная форма знаний,  отражает в себе единство рационального и чувственного и характеризуется достоверностью и замкнутостью. </vt:lpstr>
      <vt:lpstr>Характеристика  историко-педагогического процесса  (по Г.Б. Корнетову)</vt:lpstr>
      <vt:lpstr>МОДЕЛИ ОБРАЗОВАНИЯ  (по Л.Б. Беляевой)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ОБРАЗОВАНИЯ  И ПЕДАГОГИЧЕСКОЙ МЫСЛИ</dc:title>
  <dc:creator>Admin</dc:creator>
  <cp:lastModifiedBy>Admin</cp:lastModifiedBy>
  <cp:revision>14</cp:revision>
  <dcterms:created xsi:type="dcterms:W3CDTF">2020-02-02T18:58:26Z</dcterms:created>
  <dcterms:modified xsi:type="dcterms:W3CDTF">2021-09-28T05:50:50Z</dcterms:modified>
</cp:coreProperties>
</file>