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ch2083.mskobr.ru/files/vzroslenie_segodnya_-_social_nye_izmeneniya_sovremennogo_detstva.pdf" TargetMode="External"/><Relationship Id="rId2" Type="http://schemas.openxmlformats.org/officeDocument/2006/relationships/hyperlink" Target="https://cyberleninka.ru/article/n/detstvosberezhenie-kak-glavnyy-vektor-razvitiya-doshkolnogo-obrazovaniya-v-desyatiletie-detstva/view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tidor.ru/obrazovanie/harakter-i-stepen-izmeneniy-sovremennogo-detstva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4582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Дисциплина: Актуальные проблемы дошкольного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7920880" cy="3168352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Тема:</a:t>
            </a:r>
            <a:r>
              <a:rPr lang="ru-RU" dirty="0" smtClean="0">
                <a:solidFill>
                  <a:schemeClr val="tx1"/>
                </a:solidFill>
              </a:rPr>
              <a:t> «Диверсификация дошкольного образования. Вариативность образовательных программ и технологий ДО»</a:t>
            </a: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Практическое занятие № 3 (ДОмз-20)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04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632848" cy="576064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 задания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Подготовить реферат на тему: «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Самоценность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уникальность дошкольного детства» (список литературы должен содержать не менее 10 источников).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2.Подготовить реферат на тему: «Организация взаимодействия детского сада и семьи в работах А.А. Майера».</a:t>
            </a:r>
          </a:p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44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840760" cy="64807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Список литературы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Волосовец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Т.В.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Детствосбережение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главный вектор развития дошкольного образования в десятилетие детства // Научно-педагогическое обозрение. – 2017. – № 4 (18). – С. 189-197. [Электронный ресурс]. Режим доступа: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https://cyberleninka.ru/article/n/detstvosberezhenie-kak-glavnyy-vektor-razvitiya-doshkolnogo-obrazovaniya-v-desyatiletie-detstva/viewer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Поливанова К.Н. Взросление сегодня: социальные изменения современного детства [Электронный ресурс]. Режим доступа: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https://sch2083.mskobr.ru/files/vzroslenie_segodnya_-_social_nye_izmeneniya_sovremennogo_detstva.pdf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Фельдштейн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Д.И. Характер и степень изменений современного детства [Электронный ресурс]. Режим доступа: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letidor.ru/obrazovanie/harakter-i-stepen-izmeneniy-sovremennogo-detstva.htm</a:t>
            </a: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Дошкольная педагогика с основами методик воспитания и обучения: Учеб-ник для вузов. Стандарт третьего поколения / Под ред. А. Г. Гогоберидзе, О. В. Солнцевой. — СПб.: Питер, 2013. — 464 с.</a:t>
            </a:r>
          </a:p>
          <a:p>
            <a:pPr lvl="0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Майер А.А. Организация взаимодействия субъектов образовательного процесса в ДОУ: учебно-методическое пособие.- Барнаул: БГПУ, 2007. – 215с.</a:t>
            </a:r>
          </a:p>
          <a:p>
            <a:pPr lvl="0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Майер А.А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Богославец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Л.Г. Организация взаимодействия субъектов в ДОУ. – М.: Детство-Пресс, 2012. 176с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 культуре взрослых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Г.  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Асмолов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000" dirty="0" smtClean="0"/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39271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252</Words>
  <Application>Microsoft Office PowerPoint</Application>
  <PresentationFormat>Экран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Дисциплина: Актуальные проблемы дошкольного образования</vt:lpstr>
      <vt:lpstr>Презентация PowerPoint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Дисциплина: Актуальные проблемы дошкольного образования</dc:title>
  <dc:creator>Гейсер Надежда Сергеевна</dc:creator>
  <cp:lastModifiedBy>Гейсер Надежда Сергеевна</cp:lastModifiedBy>
  <cp:revision>6</cp:revision>
  <dcterms:created xsi:type="dcterms:W3CDTF">2020-11-25T06:31:31Z</dcterms:created>
  <dcterms:modified xsi:type="dcterms:W3CDTF">2020-11-26T07:00:01Z</dcterms:modified>
</cp:coreProperties>
</file>