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71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859" autoAdjust="0"/>
    <p:restoredTop sz="94660"/>
  </p:normalViewPr>
  <p:slideViewPr>
    <p:cSldViewPr>
      <p:cViewPr>
        <p:scale>
          <a:sx n="98" d="100"/>
          <a:sy n="98" d="100"/>
        </p:scale>
        <p:origin x="-108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28F3D-F5B3-4C83-B4CC-C32A9B2DB045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B6ED71-F26E-4BAC-8D46-29204E696D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17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6525F8FD-C6A3-42DF-86FF-8F1F3BC1F717}" type="datetimeFigureOut">
              <a:rPr lang="ru-RU" smtClean="0"/>
              <a:pPr/>
              <a:t>28.12.2020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A6AC638-35B2-4C1E-86DC-65B696D7169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533400"/>
            <a:ext cx="5832648" cy="2868168"/>
          </a:xfrm>
        </p:spPr>
        <p:txBody>
          <a:bodyPr/>
          <a:lstStyle/>
          <a:p>
            <a:r>
              <a:rPr lang="ru-RU" sz="3200" dirty="0" smtClean="0"/>
              <a:t>Дисциплина: Проектирование направлений инновационного развития ДО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466030" cy="1905360"/>
          </a:xfrm>
        </p:spPr>
        <p:txBody>
          <a:bodyPr/>
          <a:lstStyle/>
          <a:p>
            <a:r>
              <a:rPr lang="ru-RU" dirty="0" smtClean="0"/>
              <a:t>Тема: «Инновации в образовании: понятие, структура, функции»</a:t>
            </a:r>
          </a:p>
          <a:p>
            <a:r>
              <a:rPr lang="ru-RU" dirty="0" smtClean="0"/>
              <a:t>Лекция №</a:t>
            </a:r>
            <a:r>
              <a:rPr lang="ru-RU" smtClean="0"/>
              <a:t>1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9517357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251520" y="502366"/>
            <a:ext cx="87129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изменение структуры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дошкольного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образования.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Эвристическое решение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отыскание способа решения известных педагогических проблем; создание и использование неизвестных ранее педагогических форм, методов, средств для решения актуальных педагогических задач.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методика опорных конспектов Шаталова – способ изучения того же объёма материала за менее длительное время.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Педагогическое изобретение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новое средство, технология или новое сочетание известных педагогических средств для осуществления образования. Педагогическое изобретение может быть комбинацией известных средств либо совершенно новым подходом к обучению.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система «погружения» М.П. Щетинина.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Педагогическое открытие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постановка и решение новой педагогической задачи, приводящей к принципиальному обновлению образовательной системы в целом или существенному улучшению её составляющего элемента.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Примеры: концепция и технология личностно-ориентированного образования;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ТРИЗ-педагогика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дидактическая эвристика;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компетентностный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подход.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79512" y="563071"/>
            <a:ext cx="878497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М.В. Кларин выделяет два основных типа инновационных подходов к обучению:</a:t>
            </a:r>
            <a:endParaRPr kumimoji="0" lang="ru-RU" sz="3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1)инновации-модернизации, которые направлены на достижение гарантированных результатов в рамках традиционной репродуктивной ориентации учебного процесса;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инновации-трансформации, преобразующие традиционный учебный процесс в процесс исследовательского характера и организацию учебно-познавательной деятельности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251520" y="442371"/>
            <a:ext cx="871296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О.Г.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Хомерики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определяют следующие типы нововведений с точки зрения их отнесённости к той или иной части образовательного процесса: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 содержании образования;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методиках, технологиях, методах образовательного процесса;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управляющей системы образовательной организации.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179512" y="507176"/>
            <a:ext cx="885698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А.И. Пригожин делит нововведения по инновационному потенциалу на три типа: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1. Радикальные, или базовые (принципиально новые технологии).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2. Комбинаторные (использование различных сочетаний конструктивного соединения элементов).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3. Модифицирующие (улучшение, дополнение исходных конструкций).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88640"/>
            <a:ext cx="8712968" cy="6407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сточники создания новшеств в образовании: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передовой педагогический опыт;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фундаментальные и прикладные исследования в области педагогических дисциплин;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достижения смежных с педагогикой дисциплин;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административные решения;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глобальные образовательные и иные процессе в стране и мире.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258262"/>
            <a:ext cx="8784976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Типы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инноваций по глубине проводимых изменений: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Модифицирующие инновации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ведут к незначительным улучшениям конечного продукта, процессов, процедур. Позволяют намного быстрее и дешевле добиться незначительно лучших результатов.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Улучшающие инновации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обеспечивают значительные преимущества и улучшения, но не базируются на принципиально новых технологиях и подходах.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Прорывные инновации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базируются на фундаментально новых технологиях и подходах. Они позволяют выполнять ранее недоступные функции, но новым способом, который превосходит старый.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Интегрирующие инновации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используют комбинацию первых трёх классов инноваций. Интегрирующие инновации обеспечивают реализацию заключительного этапа инновационного процесса.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548680"/>
            <a:ext cx="849694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Педагогическая инновация – это изменение, направленное на улучшение развития, воспитания и обучения детей. Синонимом данного понятия является понятие «инновация в образовании».</a:t>
            </a:r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251520" y="188640"/>
            <a:ext cx="8676456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П.Г. Щедровицкий считает, что понятие «инновация» в системе отечественного образования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используется в следующих пяти смыслах: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Изменение психологического климата в учебном заведении, которое обусловлено новыми целями и ценностями образования, характерными для 80-х гг. прошлого века, когда возникло движение педагогов-новаторов.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Внедрение и распространение уже давно разработанных педагогических систем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М.Монтессори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Вальдорфская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педагогика, система В.В. Давыдова, Л.В. 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Занкова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Разработка новых технологий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проектирования.управления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обучения в школах, которые занимаются инновационной деятельностью и вынуждены постоянно преодолевать возникающие противоречия.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5397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Втягивание инновационными школами в свою орбиту новых финансовых, информационных,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социокультурных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структур и механизмов.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755576" y="1148849"/>
            <a:ext cx="7776864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36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Педагогическая деятельность приобретает характер устойчивой творческой деятельности и оказывает положительное влияние на все компоненты учебно-воспитательного процесса.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467544" y="1675225"/>
            <a:ext cx="820891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Инновационный процесс имеет определенную динамику, включающую несколько этапов: </a:t>
            </a:r>
            <a:endParaRPr kumimoji="0" lang="ru-RU" sz="3200" b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251520" y="518143"/>
            <a:ext cx="864096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Первый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Рождение новой идеи или возникновения концепции новшества; условно его называют этапом открытия, которое является результатом, как правило, фундаментальных и прикладных научных исследований.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Второй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Изобретение, т.е. создание новшества, воплощенного в какой-либо объект, материальный или духовный продукт – образец.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Третий этап.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Нововведение, на котором новшество находит практическое применение. Идет его доработка, и завершается этап получением устойчивого эффекта от новшества. После этого начинается самостоятельное существование новшества, процесс нововведения вступает в следующую стадию, которая наступает лишь при условии восприимчивости к данному новшеству общества, конкретного учреждения образования.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692697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Четвертый этап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Начало фазы использования новшества. Происходит распространение новшества, заключающееся в его широком внедрении в новые сферы.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Пятый этап. 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Господство новшества в конкретной области, когда оно перестает быть таковым, теряя свою новизну. Завершается этот этап появлением эффективной альтернативы или замены данного новшества более эффективным.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Шестой этап.</a:t>
            </a:r>
            <a:r>
              <a:rPr lang="ru-RU" sz="28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Сокращение масштабов применения новшества, связанный с заменой его новым продуктом.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395536" y="871573"/>
            <a:ext cx="8208912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А.И. Пригожин выделяет три основных этапа инновационного процесса: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обнаружение импульса перемен на основе анализа поступающей из внешней среды информации;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осознание потребности в изменениях, основанное на признании в несостоятельности прежних путей, ценностей;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преодоление сопротивления на основе оценки издержек и определения преимуществ перемен, необходимости ломки стереотипов, привычек.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07504" y="-138512"/>
            <a:ext cx="8784976" cy="6986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Уровни новшеств в образовании:</a:t>
            </a: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Усовершенствование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изменение одного или более элементов образовательного процесса; приспособление известной методики к новым условиям учебной деятельности.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применение новых способов создания групп.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Рационализация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установление нового правила использования известных педагогических средств для решения традиционных задач.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Пример: составление расписания таким образом, чтобы учащиеся имели возможность более основательного погружения в изучаемые предметы с одновременной разгрузкой домашних занятий.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Модернизация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изменение нескольких элементов действующей образовательной системы</a:t>
            </a:r>
            <a:r>
              <a:rPr kumimoji="0" lang="ru-RU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(например, изменение структуры общего среднего образования).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176</TotalTime>
  <Words>860</Words>
  <Application>Microsoft Office PowerPoint</Application>
  <PresentationFormat>Экран (4:3)</PresentationFormat>
  <Paragraphs>56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Изящная</vt:lpstr>
      <vt:lpstr>Дисциплина: Проектирование направлений инновационного развития ДО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DG Win&amp;Soft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Инновации в образовании: понятие, структура, функции.</dc:title>
  <dc:creator>WIN_user</dc:creator>
  <cp:lastModifiedBy>Гейсер Надежда Сергеевна</cp:lastModifiedBy>
  <cp:revision>17</cp:revision>
  <dcterms:created xsi:type="dcterms:W3CDTF">2015-12-15T21:57:49Z</dcterms:created>
  <dcterms:modified xsi:type="dcterms:W3CDTF">2020-12-28T04:23:44Z</dcterms:modified>
</cp:coreProperties>
</file>