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9" r:id="rId4"/>
    <p:sldId id="267" r:id="rId5"/>
    <p:sldId id="262" r:id="rId6"/>
    <p:sldId id="268" r:id="rId7"/>
    <p:sldId id="276" r:id="rId8"/>
    <p:sldId id="269" r:id="rId9"/>
    <p:sldId id="261" r:id="rId10"/>
    <p:sldId id="264" r:id="rId11"/>
    <p:sldId id="266" r:id="rId12"/>
    <p:sldId id="265" r:id="rId13"/>
    <p:sldId id="270" r:id="rId14"/>
    <p:sldId id="271" r:id="rId15"/>
    <p:sldId id="274" r:id="rId16"/>
    <p:sldId id="275" r:id="rId17"/>
    <p:sldId id="272" r:id="rId18"/>
    <p:sldId id="278" r:id="rId19"/>
    <p:sldId id="279" r:id="rId20"/>
    <p:sldId id="273" r:id="rId21"/>
    <p:sldId id="277" r:id="rId22"/>
    <p:sldId id="280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7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252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228600"/>
            <a:ext cx="7772400" cy="4571999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defRPr sz="8800" spc="-80" baseline="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4800600"/>
            <a:ext cx="6858000" cy="914400"/>
          </a:xfrm>
        </p:spPr>
        <p:txBody>
          <a:bodyPr/>
          <a:lstStyle>
            <a:lvl1pPr marL="0" indent="0" algn="l">
              <a:buNone/>
              <a:defRPr b="0" cap="all" spc="12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9001124" y="4846320"/>
            <a:ext cx="142876" cy="20116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9001124" y="0"/>
            <a:ext cx="142876" cy="48463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447800"/>
            <a:ext cx="7772400" cy="4321175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8800" b="0" cap="all" spc="-80" baseline="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28601"/>
            <a:ext cx="7772400" cy="1066800"/>
          </a:xfrm>
        </p:spPr>
        <p:txBody>
          <a:bodyPr anchor="b"/>
          <a:lstStyle>
            <a:lvl1pPr marL="0" indent="0">
              <a:buNone/>
              <a:defRPr sz="2000" b="0" cap="all" spc="12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28.04.2020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30680" y="1574800"/>
            <a:ext cx="32918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90160" y="1574800"/>
            <a:ext cx="32918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28.04.2020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27632" y="1572768"/>
            <a:ext cx="3291840" cy="639762"/>
          </a:xfrm>
        </p:spPr>
        <p:txBody>
          <a:bodyPr anchor="b">
            <a:noAutofit/>
          </a:bodyPr>
          <a:lstStyle>
            <a:lvl1pPr marL="0" indent="0">
              <a:buNone/>
              <a:defRPr sz="1800" b="0" cap="all" spc="100" baseline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27632" y="2259366"/>
            <a:ext cx="3291840" cy="38404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93208" y="1572768"/>
            <a:ext cx="3291840" cy="639762"/>
          </a:xfrm>
        </p:spPr>
        <p:txBody>
          <a:bodyPr anchor="b">
            <a:noAutofit/>
          </a:bodyPr>
          <a:lstStyle>
            <a:lvl1pPr marL="0" indent="0">
              <a:buNone/>
              <a:defRPr lang="en-US" sz="1800" b="0" kern="1200" cap="all" spc="100" baseline="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93208" y="2259366"/>
            <a:ext cx="3291840" cy="38404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28.04.2020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28.04.2020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28.04.2020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600200"/>
            <a:ext cx="5111750" cy="44805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600200"/>
            <a:ext cx="3008313" cy="4480560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28.04.2020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9001124" y="4846320"/>
            <a:ext cx="142876" cy="20116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-1" y="0"/>
            <a:ext cx="9000877" cy="4846320"/>
          </a:xfrm>
          <a:solidFill>
            <a:schemeClr val="bg1">
              <a:lumMod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5715000"/>
            <a:ext cx="8153400" cy="45720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28.04.2020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457200" y="4953000"/>
            <a:ext cx="8153400" cy="762000"/>
          </a:xfrm>
        </p:spPr>
        <p:txBody>
          <a:bodyPr anchor="t">
            <a:normAutofit/>
          </a:bodyPr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9001124" y="0"/>
            <a:ext cx="142876" cy="48463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52718"/>
            <a:ext cx="5791200" cy="1371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76200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172201"/>
            <a:ext cx="3429000" cy="304800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28.04.2020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492875"/>
            <a:ext cx="3429000" cy="28384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 rot="16200000">
            <a:off x="8227377" y="5885497"/>
            <a:ext cx="13157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00" b="1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Rectangle 6"/>
          <p:cNvSpPr/>
          <p:nvPr/>
        </p:nvSpPr>
        <p:spPr>
          <a:xfrm>
            <a:off x="9001124" y="0"/>
            <a:ext cx="142876" cy="1371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9001124" y="1371600"/>
            <a:ext cx="142876" cy="54864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3600" kern="1200" cap="all" spc="-6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spcBef>
          <a:spcPct val="20000"/>
        </a:spcBef>
        <a:spcAft>
          <a:spcPts val="600"/>
        </a:spcAft>
        <a:buFont typeface="Arial" pitchFamily="34" charset="0"/>
        <a:buNone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ru-RU" altLang="ru-RU" sz="4400" b="1" dirty="0">
                <a:solidFill>
                  <a:srgbClr val="FF0000"/>
                </a:solidFill>
              </a:rPr>
              <a:t>Торцевание</a:t>
            </a:r>
            <a:endParaRPr lang="ru-RU" sz="4400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57200" y="4800600"/>
            <a:ext cx="8147248" cy="914400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54289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http://xn----htbkedae6bjs.xn--p1ai/tinybrowser/fulls/images/photo/2018/04/05/gxjbs7r3hgq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5960" y="4408512"/>
            <a:ext cx="5292080" cy="248032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 descr="https://zhurnalpedagog.ru/servisy/meropriyatiya/faily_ishodniki/1682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-149878"/>
            <a:ext cx="6768752" cy="490892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8940305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5791200" cy="1371600"/>
          </a:xfrm>
        </p:spPr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s://avatars.mds.yandex.net/get-pdb/2807460/b363b02b-1166-4b4b-a11e-4d8fd15bd88f/s1200?webp=false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433" y="908720"/>
            <a:ext cx="9131032" cy="470952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2234908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s://avatars.mds.yandex.net/get-pdb/2349661/0e0d7ace-02b2-45a4-a5f7-bfcb0bb9a919/s1200?webp=false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8640"/>
            <a:ext cx="9143999" cy="666936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49800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https://gamejulia.ru/images/i/petuh-applikatsiy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715" y="0"/>
            <a:ext cx="9149180" cy="6867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51771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Объект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https://kladraz.ru/images/22(11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6632"/>
            <a:ext cx="3607366" cy="6408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s://kladraz.ru/images/26(12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116632"/>
            <a:ext cx="4905381" cy="63923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75323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https://avatars.mds.yandex.net/get-pdb/1880053/670c784d-aa5b-4fc0-b8eb-d78002dae19e/s1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-16965"/>
            <a:ext cx="5472608" cy="68749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9724080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https://gskou1-vospitat.moy.su/_ph/4/10913334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0"/>
            <a:ext cx="51435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231781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http://animator72.ru/uploads/photos/11-2019/poraqwcgwiuqeb8e1ae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08" y="332656"/>
            <a:ext cx="9135063" cy="6237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4334842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 descr="http://uvddi.ru/wp-content/uploads/2018/06/%D0%A2%D0%BE%D1%80%D1%86%D0%B5%D0%B2%D0%B0%D0%BD%D0%B8%D0%B5-1-768x108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3336" y="-171400"/>
            <a:ext cx="5101674" cy="7200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928605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 descr="https://pochemu4ka.ru/_ph/336/17662689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7535" y="-1107504"/>
            <a:ext cx="9702637" cy="8712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111183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Заголовок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379512"/>
          </a:xfrm>
        </p:spPr>
        <p:txBody>
          <a:bodyPr>
            <a:normAutofit fontScale="90000"/>
          </a:bodyPr>
          <a:lstStyle/>
          <a:p>
            <a:pPr algn="ctr" eaLnBrk="1" hangingPunct="1"/>
            <a:endParaRPr lang="ru-RU" altLang="ru-RU" sz="3200" dirty="0" smtClean="0"/>
          </a:p>
        </p:txBody>
      </p:sp>
      <p:sp>
        <p:nvSpPr>
          <p:cNvPr id="35843" name="Содержимое 2"/>
          <p:cNvSpPr>
            <a:spLocks noGrp="1"/>
          </p:cNvSpPr>
          <p:nvPr>
            <p:ph idx="1"/>
          </p:nvPr>
        </p:nvSpPr>
        <p:spPr>
          <a:xfrm>
            <a:off x="179512" y="764704"/>
            <a:ext cx="8712968" cy="5904656"/>
          </a:xfrm>
        </p:spPr>
        <p:txBody>
          <a:bodyPr>
            <a:noAutofit/>
          </a:bodyPr>
          <a:lstStyle/>
          <a:p>
            <a:pPr eaLnBrk="1" hangingPunct="1"/>
            <a:r>
              <a:rPr lang="ru-RU" altLang="ru-RU" sz="1800" b="1" dirty="0" smtClean="0"/>
              <a:t>Торцевание- </a:t>
            </a:r>
            <a:r>
              <a:rPr lang="ru-RU" altLang="ru-RU" sz="1800" dirty="0" smtClean="0"/>
              <a:t>это своеобразный вид аппликации из бумаги. Таким способом могут создаваться мозаичные изображения. В основе торцевания лежит принцип вырезания квадратиков из гофрированной бумаги нужного цвета и размера, в зависимости от выполняемого изделия .Вырезанные квадратики с помощью клея или зубочистки закрепляются на поверхности формы. Торцеванием можно выполнить всевозможные панно, декоративные открытки, сюжетные композиции. Материалом для выполнения таких работ служит цветная бумага, а также цветная гофрированная бумага</a:t>
            </a:r>
            <a:r>
              <a:rPr lang="ru-RU" altLang="ru-RU" sz="1800" dirty="0" smtClean="0"/>
              <a:t>.</a:t>
            </a:r>
            <a:r>
              <a:rPr lang="ru-RU" altLang="ru-RU" sz="1800" dirty="0" smtClean="0"/>
              <a:t/>
            </a:r>
            <a:br>
              <a:rPr lang="ru-RU" altLang="ru-RU" sz="1800" dirty="0" smtClean="0"/>
            </a:br>
            <a:r>
              <a:rPr lang="ru-RU" altLang="ru-RU" sz="1800" dirty="0" smtClean="0"/>
              <a:t>Дети с большим интересом занимаются в этой технике. Но кроме того, что выполняются мозаичные плоские изображения, в этой технике можно создать и объемные скульптурные формы</a:t>
            </a:r>
            <a:r>
              <a:rPr lang="ru-RU" altLang="ru-RU" sz="1800" dirty="0" smtClean="0"/>
              <a:t>.</a:t>
            </a:r>
            <a:r>
              <a:rPr lang="ru-RU" altLang="ru-RU" sz="1800" dirty="0" smtClean="0"/>
              <a:t/>
            </a:r>
            <a:br>
              <a:rPr lang="ru-RU" altLang="ru-RU" sz="1800" dirty="0" smtClean="0"/>
            </a:br>
            <a:r>
              <a:rPr lang="ru-RU" altLang="ru-RU" sz="1800" dirty="0" smtClean="0"/>
              <a:t>Для торцевания используются самые разнообразные материалы и приспособления. Если идет процесс создания объемной композиции, то здесь используется и пластилин, так как именно в него с помощью зубочистки или палочки вставляются кусочки бумаги свернутые вокруг нее.</a:t>
            </a:r>
          </a:p>
          <a:p>
            <a:pPr algn="ctr" eaLnBrk="1" hangingPunct="1"/>
            <a:r>
              <a:rPr lang="ru-RU" altLang="ru-RU" sz="1800" dirty="0" smtClean="0"/>
              <a:t>По цветовому колориту работы, выполненные с помощью торцевания, выглядят очень нарядно, ярко и красиво. Все это достигается не только с помощью оригинальной техники, но и за счет гофрированной бумаги, которая имеет самые разнообразные цветовые решения.</a:t>
            </a:r>
          </a:p>
        </p:txBody>
      </p:sp>
    </p:spTree>
    <p:extLst>
      <p:ext uri="{BB962C8B-B14F-4D97-AF65-F5344CB8AC3E}">
        <p14:creationId xmlns:p14="http://schemas.microsoft.com/office/powerpoint/2010/main" val="2965876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https://gidrukodeliya.ru/sites/default/files/6applikaciya_iz_salfetok_1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4952"/>
            <a:ext cx="5688632" cy="6862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417618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 descr="https://static.wixstatic.com/media/18e679_1808db3305734501a5ef51d86c586f95~mv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6" y="328724"/>
            <a:ext cx="9144076" cy="64126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66515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webdiana.ru/uploads/posts/2015-02/1422825367_khcswpw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60350"/>
            <a:ext cx="9113838" cy="6237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73069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sp>
        <p:nvSpPr>
          <p:cNvPr id="36867" name="Содержимое 2"/>
          <p:cNvSpPr>
            <a:spLocks noGrp="1"/>
          </p:cNvSpPr>
          <p:nvPr>
            <p:ph idx="1"/>
          </p:nvPr>
        </p:nvSpPr>
        <p:spPr>
          <a:xfrm>
            <a:off x="457200" y="1752600"/>
            <a:ext cx="8219256" cy="4373563"/>
          </a:xfrm>
        </p:spPr>
        <p:txBody>
          <a:bodyPr/>
          <a:lstStyle/>
          <a:p>
            <a:pPr eaLnBrk="1" hangingPunct="1"/>
            <a:r>
              <a:rPr lang="ru-RU" altLang="ru-RU" sz="2000" b="1" dirty="0" smtClean="0"/>
              <a:t>Бумажная пластика</a:t>
            </a:r>
            <a:r>
              <a:rPr lang="ru-RU" altLang="ru-RU" sz="2000" dirty="0" smtClean="0"/>
              <a:t>- изготовление объёмных поделок из бумаги. Обычно, получив бумажные полоски разной длины и ширины, дети тут же начинают их непроизвольно скручивать, свивать, переплетать, перекрещивать, соединяя одну с другой, в результате чего возникают разнообразные композиции.</a:t>
            </a:r>
          </a:p>
          <a:p>
            <a:pPr eaLnBrk="1" hangingPunct="1"/>
            <a:endParaRPr lang="ru-RU" altLang="ru-RU" dirty="0" smtClean="0"/>
          </a:p>
        </p:txBody>
      </p:sp>
    </p:spTree>
    <p:extLst>
      <p:ext uri="{BB962C8B-B14F-4D97-AF65-F5344CB8AC3E}">
        <p14:creationId xmlns:p14="http://schemas.microsoft.com/office/powerpoint/2010/main" val="824200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718"/>
            <a:ext cx="8363272" cy="1371600"/>
          </a:xfrm>
        </p:spPr>
        <p:txBody>
          <a:bodyPr/>
          <a:lstStyle/>
          <a:p>
            <a:pPr algn="ctr"/>
            <a:r>
              <a:rPr lang="ru-RU" dirty="0" smtClean="0"/>
              <a:t>Последоват</a:t>
            </a:r>
            <a:r>
              <a:rPr lang="ru-RU" dirty="0"/>
              <a:t>е</a:t>
            </a:r>
            <a:r>
              <a:rPr lang="ru-RU" dirty="0" smtClean="0"/>
              <a:t>ль</a:t>
            </a:r>
            <a:r>
              <a:rPr lang="ru-RU" altLang="ru-RU" b="1" dirty="0" smtClean="0"/>
              <a:t>н</a:t>
            </a:r>
            <a:r>
              <a:rPr lang="ru-RU" dirty="0" smtClean="0"/>
              <a:t>ость выполнения работы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izhevsk.ru/forums/icons/forum_pictures/005468/546867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7278" y="1772816"/>
            <a:ext cx="9041473" cy="46410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35607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8147248" cy="876712"/>
          </a:xfrm>
        </p:spPr>
        <p:txBody>
          <a:bodyPr/>
          <a:lstStyle/>
          <a:p>
            <a:pPr algn="ctr"/>
            <a:r>
              <a:rPr lang="ru-RU" dirty="0" smtClean="0"/>
              <a:t>торц</a:t>
            </a:r>
            <a:r>
              <a:rPr lang="ru-RU" sz="3600" dirty="0"/>
              <a:t>е</a:t>
            </a:r>
            <a:r>
              <a:rPr lang="ru-RU" dirty="0" smtClean="0"/>
              <a:t>ва</a:t>
            </a:r>
            <a:r>
              <a:rPr lang="ru-RU" sz="4000" dirty="0" smtClean="0"/>
              <a:t>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3010" name="Picture 2" descr="http://boombob.ru/resize.php?id=149004&amp;num=6&amp;width=515&amp;height=386.2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1556792"/>
            <a:ext cx="6052588" cy="453650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497292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4" name="Picture 6" descr="https://www.maam.ru/images/users/photos/medium/0895f020272729149bed612d0b57e91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4293096"/>
            <a:ext cx="2719388" cy="274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https://www.maam.ru/images/users/photos/medium/401e61ea224fc36ae2e985190d8f1ddb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309" y="188640"/>
            <a:ext cx="4533900" cy="6381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avatars.mds.yandex.net/get-pdb/1689155/315080eb-e046-4997-8e64-f8052f2b8c43/s1200?webp=false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0"/>
            <a:ext cx="3315448" cy="44205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46854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 descr="https://fs00.infourok.ru/images/doc/309/308154/img1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05837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https://avatars.mds.yandex.net/get-pdb/2143400/95169f68-dd6a-4450-93cc-992f62bd980a/s1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4544" y="1"/>
            <a:ext cx="1008112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38874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9938" name="Picture 2" descr="https://masterclassy.ru/uploads/posts/2012-03/1331631275_foto3_640x48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7557" y="692697"/>
            <a:ext cx="3840427" cy="2880320"/>
          </a:xfrm>
          <a:prstGeom prst="rect">
            <a:avLst/>
          </a:prstGeom>
          <a:noFill/>
        </p:spPr>
      </p:pic>
      <p:pic>
        <p:nvPicPr>
          <p:cNvPr id="39940" name="Picture 4" descr="https://masterclassy.ru/uploads/posts/2012-03/1331631297_foto4_640x48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5677" y="3527121"/>
            <a:ext cx="3840427" cy="2880320"/>
          </a:xfrm>
          <a:prstGeom prst="rect">
            <a:avLst/>
          </a:prstGeom>
          <a:noFill/>
        </p:spPr>
      </p:pic>
      <p:pic>
        <p:nvPicPr>
          <p:cNvPr id="39942" name="Picture 6" descr="https://masterclassy.ru/uploads/posts/2012-03/1331631400_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27984" y="692697"/>
            <a:ext cx="4245935" cy="566124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018373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лавная">
  <a:themeElements>
    <a:clrScheme name="Главная">
      <a:dk1>
        <a:srgbClr val="000000"/>
      </a:dk1>
      <a:lt1>
        <a:srgbClr val="FFFFFF"/>
      </a:lt1>
      <a:dk2>
        <a:srgbClr val="D1282E"/>
      </a:dk2>
      <a:lt2>
        <a:srgbClr val="C8C8B1"/>
      </a:lt2>
      <a:accent1>
        <a:srgbClr val="7A7A7A"/>
      </a:accent1>
      <a:accent2>
        <a:srgbClr val="F5C201"/>
      </a:accent2>
      <a:accent3>
        <a:srgbClr val="526DB0"/>
      </a:accent3>
      <a:accent4>
        <a:srgbClr val="989AAC"/>
      </a:accent4>
      <a:accent5>
        <a:srgbClr val="DC5924"/>
      </a:accent5>
      <a:accent6>
        <a:srgbClr val="B4B392"/>
      </a:accent6>
      <a:hlink>
        <a:srgbClr val="CC9900"/>
      </a:hlink>
      <a:folHlink>
        <a:srgbClr val="969696"/>
      </a:folHlink>
    </a:clrScheme>
    <a:fontScheme name="Главная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лавная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250000"/>
              </a:schemeClr>
            </a:gs>
            <a:gs pos="35000">
              <a:schemeClr val="phClr">
                <a:tint val="47000"/>
                <a:satMod val="275000"/>
              </a:schemeClr>
            </a:gs>
            <a:gs pos="100000">
              <a:schemeClr val="phClr">
                <a:tint val="25000"/>
                <a:satMod val="300000"/>
              </a:schemeClr>
            </a:gs>
          </a:gsLst>
          <a:lin ang="16200000" scaled="1"/>
        </a:gradFill>
        <a:solidFill>
          <a:schemeClr val="phClr">
            <a:satMod val="110000"/>
          </a:schemeClr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4127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9999" dist="23000" algn="bl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19050" algn="bl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l"/>
          </a:scene3d>
          <a:sp3d prstMaterial="plastic">
            <a:bevelT w="38100" h="31750"/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6000"/>
              </a:schemeClr>
              <a:schemeClr val="phClr">
                <a:shade val="94000"/>
              </a:schemeClr>
            </a:duotone>
          </a:blip>
          <a:tile tx="0" ty="0" sx="100000" sy="100000" flip="none" algn="tl"/>
        </a:blipFill>
        <a:gradFill rotWithShape="1">
          <a:gsLst>
            <a:gs pos="0">
              <a:schemeClr val="phClr">
                <a:tint val="84000"/>
                <a:satMod val="110000"/>
              </a:schemeClr>
            </a:gs>
            <a:gs pos="44000">
              <a:schemeClr val="phClr">
                <a:tint val="93000"/>
                <a:satMod val="115000"/>
              </a:schemeClr>
            </a:gs>
            <a:gs pos="100000">
              <a:schemeClr val="phClr">
                <a:tint val="100000"/>
                <a:shade val="59000"/>
                <a:satMod val="120000"/>
              </a:schemeClr>
            </a:gs>
          </a:gsLst>
          <a:path path="circle">
            <a:fillToRect l="40000" t="60000" r="60000" b="4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Essential</Template>
  <TotalTime>461</TotalTime>
  <Words>124</Words>
  <Application>Microsoft Office PowerPoint</Application>
  <PresentationFormat>Экран (4:3)</PresentationFormat>
  <Paragraphs>6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Главная</vt:lpstr>
      <vt:lpstr>Торцевание</vt:lpstr>
      <vt:lpstr>Презентация PowerPoint</vt:lpstr>
      <vt:lpstr>Презентация PowerPoint</vt:lpstr>
      <vt:lpstr>Последовательность выполнения работы </vt:lpstr>
      <vt:lpstr>торцевание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Виктория</dc:creator>
  <cp:lastModifiedBy>Виктория</cp:lastModifiedBy>
  <cp:revision>9</cp:revision>
  <dcterms:created xsi:type="dcterms:W3CDTF">2020-04-27T09:23:16Z</dcterms:created>
  <dcterms:modified xsi:type="dcterms:W3CDTF">2020-04-27T22:55:50Z</dcterms:modified>
</cp:coreProperties>
</file>