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69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ru/url?sa=i&amp;rct=j&amp;q=&amp;esrc=s&amp;source=images&amp;cd=&amp;cad=rja&amp;uact=8&amp;ved=0ahUKEwja4YropKTKAhVGBSwKHYCgDDUQjRwIBw&amp;url=http://melissa-li.ru/rubric/2635749/&amp;psig=AFQjCNGZkNhcREJ8-BWfwoUFSJSbS5d8Aw&amp;ust=1452688426009243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google.ru/url?sa=i&amp;rct=j&amp;q=&amp;esrc=s&amp;source=images&amp;cd=&amp;cad=rja&amp;uact=8&amp;ved=0ahUKEwja4YropKTKAhVGBSwKHYCgDDUQjRwIBw&amp;url=http://melissa-li.ru/rubric/2635765/&amp;psig=AFQjCNGZkNhcREJ8-BWfwoUFSJSbS5d8Aw&amp;ust=1452688426009243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altLang="ru-RU" sz="4800" b="1" dirty="0">
                <a:solidFill>
                  <a:srgbClr val="FF0000"/>
                </a:solidFill>
              </a:rPr>
              <a:t>Поделки</a:t>
            </a:r>
            <a:r>
              <a:rPr lang="ru-RU" altLang="ru-RU" sz="4800" dirty="0">
                <a:solidFill>
                  <a:srgbClr val="FF0000"/>
                </a:solidFill>
              </a:rPr>
              <a:t> из полоски бумаги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8291264" cy="9144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81540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764704"/>
            <a:ext cx="4343400" cy="108012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000" dirty="0" smtClean="0"/>
              <a:t>Порядок выполне</a:t>
            </a:r>
            <a:r>
              <a:rPr lang="ru-RU" sz="2000" dirty="0"/>
              <a:t>н</a:t>
            </a:r>
            <a:r>
              <a:rPr lang="ru-RU" sz="2000" dirty="0" smtClean="0"/>
              <a:t>ия работы 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43400" y="762000"/>
            <a:ext cx="4800600" cy="6096000"/>
          </a:xfrm>
        </p:spPr>
        <p:txBody>
          <a:bodyPr>
            <a:normAutofit fontScale="8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1. Берем полоску для туловища (полоска туловища шире полоски головы), конец которой намазываем клеем, сворачиваем в кольцо и придерживаем пальцами до тех пор, пока клей подсохнет.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2. Затем делаем голову и приклеиваем к туловищу (важно наметить место соединения головы с туловищем: спереди, сзади).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3. Концы крыльев несколько отгибаем и приклеиваем с внутренней стороны туловища, ближе к голове (с какой стороны приклеиваем, указать левое, правое крыло).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4. Затем приклеиваем хвост (указать место приклеивания хвоста).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5. У заготовки клюва сгибаем острые концы, средней частью приклеиваем к голове.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6. Глаза делаем из темной бумаги в виде маленьких кружочков.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7. Готовое изделие приклеиваем к подставке. Для подставки берем плотную бумагу.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  <p:pic>
        <p:nvPicPr>
          <p:cNvPr id="95236" name="Рисунок 3" descr="Ри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636912"/>
            <a:ext cx="4346575" cy="2967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0255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И</a:t>
            </a:r>
          </a:p>
        </p:txBody>
      </p:sp>
      <p:pic>
        <p:nvPicPr>
          <p:cNvPr id="96259" name="Содержимое 3" descr="Рисунок 2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181600" cy="3657600"/>
          </a:xfrm>
        </p:spPr>
      </p:pic>
      <p:pic>
        <p:nvPicPr>
          <p:cNvPr id="96260" name="Рисунок 4" descr="Рисунок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352800"/>
            <a:ext cx="51054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5368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43815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Котики из полоски бумаги</a:t>
            </a:r>
            <a:endParaRPr lang="ru-RU" dirty="0"/>
          </a:p>
        </p:txBody>
      </p:sp>
      <p:pic>
        <p:nvPicPr>
          <p:cNvPr id="97283" name="Содержимое 3" descr="Котики из полоски бумаги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" y="1600200"/>
            <a:ext cx="4286250" cy="2628900"/>
          </a:xfrm>
        </p:spPr>
      </p:pic>
      <p:sp>
        <p:nvSpPr>
          <p:cNvPr id="97284" name="Прямоугольник 4"/>
          <p:cNvSpPr>
            <a:spLocks noChangeArrowheads="1"/>
          </p:cNvSpPr>
          <p:nvPr/>
        </p:nvSpPr>
        <p:spPr bwMode="auto">
          <a:xfrm>
            <a:off x="4648200" y="1371600"/>
            <a:ext cx="4267200" cy="50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>
                <a:latin typeface="Constantia" pitchFamily="18" charset="0"/>
              </a:rPr>
              <a:t>Потребуется:</a:t>
            </a:r>
            <a:endParaRPr lang="ru-RU" altLang="ru-RU">
              <a:latin typeface="Constantia" pitchFamily="18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ru-RU" altLang="ru-RU">
                <a:latin typeface="Constantia" pitchFamily="18" charset="0"/>
              </a:rPr>
              <a:t>белая бумага; </a:t>
            </a:r>
          </a:p>
          <a:p>
            <a:pPr eaLnBrk="1" hangingPunct="1">
              <a:buFont typeface="Arial" charset="0"/>
              <a:buChar char="•"/>
            </a:pPr>
            <a:r>
              <a:rPr lang="ru-RU" altLang="ru-RU">
                <a:latin typeface="Constantia" pitchFamily="18" charset="0"/>
              </a:rPr>
              <a:t>обои; </a:t>
            </a:r>
          </a:p>
          <a:p>
            <a:pPr eaLnBrk="1" hangingPunct="1">
              <a:buFont typeface="Arial" charset="0"/>
              <a:buChar char="•"/>
            </a:pPr>
            <a:r>
              <a:rPr lang="ru-RU" altLang="ru-RU">
                <a:latin typeface="Constantia" pitchFamily="18" charset="0"/>
              </a:rPr>
              <a:t>клей ПВА.</a:t>
            </a:r>
          </a:p>
          <a:p>
            <a:pPr eaLnBrk="1" hangingPunct="1"/>
            <a:r>
              <a:rPr lang="ru-RU" altLang="ru-RU">
                <a:latin typeface="Constantia" pitchFamily="18" charset="0"/>
              </a:rPr>
              <a:t>Полоску обоев размером 5х80 см сложи пополам. Затем подверни каждый край на изнаночную сторону на 10 см и приклей по краю. Сделай с каждой стороны надрезы длиной 6-7 см для ног. Выгни полоску в виде туловища и приклей в соответствующем месте хвостик. </a:t>
            </a:r>
          </a:p>
          <a:p>
            <a:pPr eaLnBrk="1" hangingPunct="1"/>
            <a:r>
              <a:rPr lang="ru-RU" altLang="ru-RU">
                <a:latin typeface="Constantia" pitchFamily="18" charset="0"/>
              </a:rPr>
              <a:t>Полоску обоев размером 5х40 см сложи пополам и склей в кольцо. Приклей кольцо в виде головы котика, сделай 2 надреза, чтобы образовались треугольники-ушки и отогни их вверх. Оформи мордочку. </a:t>
            </a:r>
          </a:p>
        </p:txBody>
      </p:sp>
      <p:pic>
        <p:nvPicPr>
          <p:cNvPr id="97285" name="Рисунок 5" descr="&amp;Pcy;&amp;ocy;&amp;dcy;&amp;iecy;&amp;lcy;&amp;kcy;&amp;icy; &amp;kcy;&amp;ocy;&amp;tcy;&amp;ocy;&amp;vcy; &amp;scy;&amp;vcy;&amp;ocy;&amp;icy;&amp;mcy;&amp;icy; &amp;rcy;&amp;ucy;&amp;kcy;&amp;acy;&amp;mcy;&amp;i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4724400"/>
            <a:ext cx="1485900" cy="122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4038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98307" name="Содержимое 3" descr="http://podelki.boxter.org/media/blogs/podelki/item_1815/.evocache/6.jpg/fit-500x800.jpg?mtime=1259975556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4800600" cy="3352800"/>
          </a:xfrm>
        </p:spPr>
      </p:pic>
      <p:sp>
        <p:nvSpPr>
          <p:cNvPr id="98308" name="Rectangle 1"/>
          <p:cNvSpPr>
            <a:spLocks noChangeArrowheads="1"/>
          </p:cNvSpPr>
          <p:nvPr/>
        </p:nvSpPr>
        <p:spPr bwMode="auto">
          <a:xfrm>
            <a:off x="0" y="3429000"/>
            <a:ext cx="4800600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1200">
                <a:latin typeface="Calibri" pitchFamily="34" charset="0"/>
                <a:cs typeface="Times New Roman" pitchFamily="18" charset="0"/>
              </a:rPr>
              <a:t>Интересную снежинку можно смастерить из различных полосок бумаги. Если выполнить её из ленты для букетов, то она украсит ёлочку. Можно смастерить большие  снежинки из цветной плотной бумаги, и тогда можно использовать их для украшения зала или класса.</a:t>
            </a:r>
            <a:endParaRPr lang="ru-RU" altLang="ru-RU" sz="900"/>
          </a:p>
          <a:p>
            <a:r>
              <a:rPr lang="ru-RU" altLang="ru-RU" sz="1200">
                <a:latin typeface="Calibri" pitchFamily="34" charset="0"/>
                <a:cs typeface="Times New Roman" pitchFamily="18" charset="0"/>
              </a:rPr>
              <a:t>Рассмотрим поэтапное выполнение снежинки.</a:t>
            </a:r>
            <a:endParaRPr lang="ru-RU" altLang="ru-RU" sz="900"/>
          </a:p>
          <a:p>
            <a:pPr>
              <a:buFontTx/>
              <a:buAutoNum type="arabicPeriod"/>
            </a:pPr>
            <a:r>
              <a:rPr lang="ru-RU" altLang="ru-RU" sz="1200">
                <a:latin typeface="Calibri" pitchFamily="34" charset="0"/>
                <a:cs typeface="Times New Roman" pitchFamily="18" charset="0"/>
              </a:rPr>
              <a:t>Возьмём 8-12 полосок цветной бумаги размером 2 на 30см. (размер полос можно брать разный) </a:t>
            </a:r>
            <a:endParaRPr lang="ru-RU" altLang="ru-RU" sz="110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>
              <a:buFontTx/>
              <a:buAutoNum type="arabicPeriod"/>
            </a:pPr>
            <a:r>
              <a:rPr lang="ru-RU" altLang="ru-RU" sz="1200">
                <a:latin typeface="Calibri" pitchFamily="34" charset="0"/>
                <a:cs typeface="Times New Roman" pitchFamily="18" charset="0"/>
              </a:rPr>
              <a:t>Отметим середину, и скрепим полоски степлером или просто прошьём иголкой с ниткой, если бумага слишком плотная. </a:t>
            </a:r>
            <a:endParaRPr lang="ru-RU" altLang="ru-RU" sz="1100">
              <a:latin typeface="Calibri" pitchFamily="34" charset="0"/>
            </a:endParaRPr>
          </a:p>
          <a:p>
            <a:pPr>
              <a:buFontTx/>
              <a:buAutoNum type="arabicPeriod"/>
            </a:pPr>
            <a:r>
              <a:rPr lang="ru-RU" altLang="ru-RU" sz="1200">
                <a:latin typeface="Calibri" pitchFamily="34" charset="0"/>
                <a:cs typeface="Times New Roman" pitchFamily="18" charset="0"/>
              </a:rPr>
              <a:t>Капнув немного клея ПВА ближе к середине полоски, загнём полоску к центру и приклеим. Таким образом склеим половину нашей снежинки. </a:t>
            </a:r>
            <a:endParaRPr lang="ru-RU" altLang="ru-RU" sz="1100">
              <a:latin typeface="Calibri" pitchFamily="34" charset="0"/>
            </a:endParaRPr>
          </a:p>
          <a:p>
            <a:pPr>
              <a:buFontTx/>
              <a:buAutoNum type="arabicPeriod"/>
            </a:pPr>
            <a:r>
              <a:rPr lang="ru-RU" altLang="ru-RU" sz="1200">
                <a:latin typeface="Calibri" pitchFamily="34" charset="0"/>
                <a:cs typeface="Times New Roman" pitchFamily="18" charset="0"/>
              </a:rPr>
              <a:t>Будем отгибать и приклеивать вторую половину снежинки. </a:t>
            </a:r>
            <a:endParaRPr lang="ru-RU" altLang="ru-RU" sz="1100">
              <a:latin typeface="Calibri" pitchFamily="34" charset="0"/>
            </a:endParaRPr>
          </a:p>
          <a:p>
            <a:pPr>
              <a:buFontTx/>
              <a:buAutoNum type="arabicPeriod"/>
            </a:pPr>
            <a:r>
              <a:rPr lang="ru-RU" altLang="ru-RU" sz="1200">
                <a:latin typeface="Calibri" pitchFamily="34" charset="0"/>
                <a:cs typeface="Times New Roman" pitchFamily="18" charset="0"/>
              </a:rPr>
              <a:t>К готовой снежинке приклеим верёвочную или бумажную петельку для подвешивания и украсим серединку. </a:t>
            </a:r>
            <a:endParaRPr lang="ru-RU" altLang="ru-RU" sz="900"/>
          </a:p>
          <a:p>
            <a:endParaRPr lang="ru-RU" altLang="ru-RU"/>
          </a:p>
        </p:txBody>
      </p:sp>
      <p:pic>
        <p:nvPicPr>
          <p:cNvPr id="98309" name="Рисунок 5" descr="http://podelki.boxter.org/media/blogs/podelki/item_1815/.evocache/1.jpg/fit-500x800.jpg?mtime=125997555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0"/>
            <a:ext cx="43434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310" name="Рисунок 6" descr="http://podelki.boxter.org/media/blogs/podelki/item_1815/.evocache/2.jpg/fit-500x800.jpg?mtime=125997555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362200"/>
            <a:ext cx="43434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311" name="Рисунок 7" descr="http://podelki.boxter.org/media/blogs/podelki/item_1815/.evocache/3.jpg/fit-500x800.jpg?mtime=125997555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962400"/>
            <a:ext cx="43434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4573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363272" cy="1371600"/>
          </a:xfrm>
        </p:spPr>
        <p:txBody>
          <a:bodyPr/>
          <a:lstStyle/>
          <a:p>
            <a:pPr eaLnBrk="1" hangingPunct="1"/>
            <a:endParaRPr lang="ru-RU" altLang="ru-RU" dirty="0" smtClean="0"/>
          </a:p>
        </p:txBody>
      </p:sp>
      <p:pic>
        <p:nvPicPr>
          <p:cNvPr id="99331" name="Содержимое 3" descr="&amp;Scy;&amp;acy;&amp;mcy;&amp;ycy;&amp;iecy; &amp;pcy;&amp;rcy;&amp;ocy;&amp;scy;&amp;tcy;&amp;ycy;&amp;iecy; &amp;tscy;&amp;vcy;&amp;iecy;&amp;tcy;&amp;ycy; &amp;icy;&amp;zcy; &amp;bcy;&amp;ucy;&amp;mcy;&amp;acy;&amp;gcy;&amp;icy; - &amp;Icy;&amp;zcy;&amp;gcy;&amp;ocy;&amp;tcy;&amp;acy;&amp;vcy;&amp;lcy;&amp;icy;&amp;mcy;&amp;acy;&amp;iecy;&amp;mcy; &amp;tscy;&amp;vcy;&amp;iecy;&amp;tcy;&amp;ycy;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67000" y="2767013"/>
            <a:ext cx="3810000" cy="2724150"/>
          </a:xfrm>
        </p:spPr>
      </p:pic>
    </p:spTree>
    <p:extLst>
      <p:ext uri="{BB962C8B-B14F-4D97-AF65-F5344CB8AC3E}">
        <p14:creationId xmlns:p14="http://schemas.microsoft.com/office/powerpoint/2010/main" val="280660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81915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dirty="0" smtClean="0"/>
              <a:t>Поделки из полоски бумаги</a:t>
            </a:r>
          </a:p>
        </p:txBody>
      </p:sp>
      <p:pic>
        <p:nvPicPr>
          <p:cNvPr id="87043" name="Содержимое 3" descr="http://silvant.narod.ru/p1010162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39888" y="1935163"/>
            <a:ext cx="5864225" cy="4389437"/>
          </a:xfrm>
        </p:spPr>
      </p:pic>
    </p:spTree>
    <p:extLst>
      <p:ext uri="{BB962C8B-B14F-4D97-AF65-F5344CB8AC3E}">
        <p14:creationId xmlns:p14="http://schemas.microsoft.com/office/powerpoint/2010/main" val="1340772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363272" cy="972026"/>
          </a:xfrm>
        </p:spPr>
        <p:txBody>
          <a:bodyPr/>
          <a:lstStyle/>
          <a:p>
            <a:pPr eaLnBrk="1" hangingPunct="1"/>
            <a:endParaRPr lang="ru-RU" altLang="ru-RU" dirty="0" smtClean="0"/>
          </a:p>
        </p:txBody>
      </p:sp>
      <p:sp>
        <p:nvSpPr>
          <p:cNvPr id="8806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dirty="0" smtClean="0"/>
          </a:p>
        </p:txBody>
      </p:sp>
      <p:pic>
        <p:nvPicPr>
          <p:cNvPr id="88068" name="Picture 2" descr="http://www.moscowbooks.ru/image/book2/476/big/i4763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9850"/>
            <a:ext cx="4211638" cy="551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69" name="Picture 2" descr="http://img1.liveinternet.ru/images/attach/c/9/105/861/105861239_podelki_iz_bumagi__6_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1328738"/>
            <a:ext cx="4284662" cy="552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0825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dirty="0" smtClean="0"/>
          </a:p>
        </p:txBody>
      </p:sp>
      <p:sp>
        <p:nvSpPr>
          <p:cNvPr id="8909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dirty="0" smtClean="0"/>
          </a:p>
        </p:txBody>
      </p:sp>
      <p:pic>
        <p:nvPicPr>
          <p:cNvPr id="89092" name="Picture 2" descr="http://img1.liveinternet.ru/images/attach/c/9/105/861/105861233_podelki_iz_bumagi__1_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9625"/>
            <a:ext cx="4686300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093" name="Picture 4" descr="http://img0.liveinternet.ru/images/attach/c/9/105/861/105861246_podelki_iz_bumagi__12_.jpg">
            <a:hlinkClick r:id="rId2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700" y="809625"/>
            <a:ext cx="4686300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943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363272" cy="1371600"/>
          </a:xfrm>
        </p:spPr>
        <p:txBody>
          <a:bodyPr/>
          <a:lstStyle/>
          <a:p>
            <a:pPr algn="ctr" eaLnBrk="1" hangingPunct="1"/>
            <a:r>
              <a:rPr lang="ru-RU" altLang="ru-RU" dirty="0" smtClean="0"/>
              <a:t>Поделки из полоски бумаги</a:t>
            </a:r>
          </a:p>
        </p:txBody>
      </p:sp>
      <p:pic>
        <p:nvPicPr>
          <p:cNvPr id="90115" name="Picture 2" descr="bumaga_3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133600"/>
            <a:ext cx="3082925" cy="426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116" name="Рисунок 4" descr="Игрушки из полосок бумаг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057400"/>
            <a:ext cx="31242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9419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363272" cy="1371600"/>
          </a:xfrm>
        </p:spPr>
        <p:txBody>
          <a:bodyPr/>
          <a:lstStyle/>
          <a:p>
            <a:pPr eaLnBrk="1" hangingPunct="1"/>
            <a:endParaRPr lang="ru-RU" altLang="ru-RU" dirty="0" smtClean="0"/>
          </a:p>
        </p:txBody>
      </p:sp>
      <p:pic>
        <p:nvPicPr>
          <p:cNvPr id="91139" name="Содержимое 3" descr="&amp;Fcy;&amp;icy;&amp;gcy;&amp;ucy;&amp;rcy;&amp;kcy;&amp;icy; &amp;icy;&amp;zcy; &amp;bcy;&amp;ucy;&amp;mcy;&amp;acy;&amp;zhcy;&amp;ncy;&amp;ycy;&amp;khcy; &amp;pcy;&amp;ocy;&amp;lcy;&amp;ocy;&amp;scy;&amp;kcy;&amp;acy;&amp;khcy; - &amp;Ocy;&amp;rcy;&amp;icy;&amp;gcy;&amp;acy;&amp;mcy;&amp;icy;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38288" y="1935163"/>
            <a:ext cx="6067425" cy="4389437"/>
          </a:xfrm>
        </p:spPr>
      </p:pic>
    </p:spTree>
    <p:extLst>
      <p:ext uri="{BB962C8B-B14F-4D97-AF65-F5344CB8AC3E}">
        <p14:creationId xmlns:p14="http://schemas.microsoft.com/office/powerpoint/2010/main" val="145759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363272" cy="1371600"/>
          </a:xfrm>
        </p:spPr>
        <p:txBody>
          <a:bodyPr/>
          <a:lstStyle/>
          <a:p>
            <a:pPr algn="ctr" eaLnBrk="1" hangingPunct="1"/>
            <a:r>
              <a:rPr lang="ru-RU" altLang="ru-RU" dirty="0" smtClean="0"/>
              <a:t>Поделки из полоски бумаги</a:t>
            </a:r>
          </a:p>
        </p:txBody>
      </p:sp>
      <p:pic>
        <p:nvPicPr>
          <p:cNvPr id="92163" name="Содержимое 3" descr="Игрушки из полосок бумаги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0" y="1981200"/>
            <a:ext cx="3067050" cy="4000500"/>
          </a:xfrm>
        </p:spPr>
      </p:pic>
      <p:pic>
        <p:nvPicPr>
          <p:cNvPr id="92164" name="Рисунок 4" descr="Игрушки из полосок бумаг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209800"/>
            <a:ext cx="3429000" cy="342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7986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45720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Поделки из полоски бумаги</a:t>
            </a:r>
            <a:endParaRPr lang="ru-RU" dirty="0"/>
          </a:p>
        </p:txBody>
      </p:sp>
      <p:pic>
        <p:nvPicPr>
          <p:cNvPr id="93187" name="Содержимое 3" descr="Игрушки из полосок бумаги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2000" y="3048000"/>
            <a:ext cx="3543300" cy="3095625"/>
          </a:xfrm>
        </p:spPr>
      </p:pic>
      <p:pic>
        <p:nvPicPr>
          <p:cNvPr id="93188" name="Рисунок 4" descr="Игрушки из полосок бумаг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762000"/>
            <a:ext cx="38100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258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291264" cy="1371600"/>
          </a:xfrm>
        </p:spPr>
        <p:txBody>
          <a:bodyPr/>
          <a:lstStyle/>
          <a:p>
            <a:pPr eaLnBrk="1" hangingPunct="1"/>
            <a:endParaRPr lang="ru-RU" altLang="ru-RU" dirty="0" smtClean="0"/>
          </a:p>
        </p:txBody>
      </p:sp>
      <p:pic>
        <p:nvPicPr>
          <p:cNvPr id="94211" name="Содержимое 3" descr="http://center-oko.ru/wp-content/uploads/2011/09/0_4cc3a_579eaa58_XL.jpe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46238" y="1935163"/>
            <a:ext cx="5851525" cy="4389437"/>
          </a:xfrm>
        </p:spPr>
      </p:pic>
    </p:spTree>
    <p:extLst>
      <p:ext uri="{BB962C8B-B14F-4D97-AF65-F5344CB8AC3E}">
        <p14:creationId xmlns:p14="http://schemas.microsoft.com/office/powerpoint/2010/main" val="381136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36</TotalTime>
  <Words>277</Words>
  <Application>Microsoft Office PowerPoint</Application>
  <PresentationFormat>Экран (4:3)</PresentationFormat>
  <Paragraphs>28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Главная</vt:lpstr>
      <vt:lpstr>Поделки из полоски бумаги</vt:lpstr>
      <vt:lpstr>Поделки из полоски бумаги</vt:lpstr>
      <vt:lpstr>Презентация PowerPoint</vt:lpstr>
      <vt:lpstr>Презентация PowerPoint</vt:lpstr>
      <vt:lpstr>Поделки из полоски бумаги</vt:lpstr>
      <vt:lpstr>Презентация PowerPoint</vt:lpstr>
      <vt:lpstr>Поделки из полоски бумаги</vt:lpstr>
      <vt:lpstr>Поделки из полоски бумаги</vt:lpstr>
      <vt:lpstr>Презентация PowerPoint</vt:lpstr>
      <vt:lpstr>Порядок выполнения работы </vt:lpstr>
      <vt:lpstr>И</vt:lpstr>
      <vt:lpstr>Котики из полоски бумаги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Поделки из полоски бумаги</dc:title>
  <dc:creator>Виктория</dc:creator>
  <cp:lastModifiedBy>Виктория</cp:lastModifiedBy>
  <cp:revision>2</cp:revision>
  <dcterms:created xsi:type="dcterms:W3CDTF">2020-04-27T08:14:42Z</dcterms:created>
  <dcterms:modified xsi:type="dcterms:W3CDTF">2020-04-27T09:00:52Z</dcterms:modified>
</cp:coreProperties>
</file>