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688631"/>
          </a:xfrm>
        </p:spPr>
        <p:txBody>
          <a:bodyPr>
            <a:normAutofit/>
          </a:bodyPr>
          <a:lstStyle/>
          <a:p>
            <a:r>
              <a:rPr lang="ru-RU" dirty="0"/>
              <a:t>Теории и технологии развития речи детей раннего и дошкольного </a:t>
            </a:r>
            <a:r>
              <a:rPr lang="ru-RU" dirty="0" smtClean="0"/>
              <a:t>возраста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b="1" dirty="0" smtClean="0"/>
              <a:t>Тема:  Теории и технологии развития диалогической речи детей в ДОО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b="1" dirty="0" smtClean="0"/>
              <a:t>Практическое </a:t>
            </a:r>
            <a:r>
              <a:rPr lang="ru-RU" b="1" dirty="0"/>
              <a:t>занятие </a:t>
            </a:r>
            <a:r>
              <a:rPr lang="ru-RU" b="1" dirty="0" smtClean="0"/>
              <a:t>№1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652120" y="6021288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err="1"/>
              <a:t>д.п.н</a:t>
            </a:r>
            <a:r>
              <a:rPr lang="ru-RU" dirty="0"/>
              <a:t>. проф. каф. ТМДНО,</a:t>
            </a:r>
            <a:br>
              <a:rPr lang="ru-RU" dirty="0"/>
            </a:br>
            <a:r>
              <a:rPr lang="ru-RU" dirty="0"/>
              <a:t>А.И. </a:t>
            </a:r>
            <a:r>
              <a:rPr lang="ru-RU" dirty="0" err="1"/>
              <a:t>Улзытуева</a:t>
            </a:r>
            <a:endParaRPr lang="ru-RU" dirty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131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264696"/>
          </a:xfrm>
        </p:spPr>
        <p:txBody>
          <a:bodyPr>
            <a:normAutofit/>
          </a:bodyPr>
          <a:lstStyle/>
          <a:p>
            <a:pPr marL="0" indent="45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/>
              <a:t>Тема</a:t>
            </a:r>
            <a:r>
              <a:rPr lang="ru-RU" sz="2400" b="1" dirty="0"/>
              <a:t>: Теории и технологии развития диалогической речи детей в ДОО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Вопросы и задания: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400" dirty="0" smtClean="0"/>
              <a:t>Раскройте содержания понятия «связная речь» 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400" dirty="0"/>
              <a:t> </a:t>
            </a:r>
            <a:r>
              <a:rPr lang="ru-RU" sz="2400" dirty="0" smtClean="0"/>
              <a:t>Составьте таблицу: «Отличительные черты монологической и диалогической речи».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400" dirty="0" smtClean="0"/>
              <a:t>Дайте обоснование места и роли обучения связной речи в общей системе работы по развитию речи.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400" dirty="0"/>
              <a:t> </a:t>
            </a:r>
            <a:r>
              <a:rPr lang="ru-RU" sz="2400" dirty="0" smtClean="0"/>
              <a:t>Какие виды ошибок допускаются детьми в устной речи? Назовите их причины.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2400" dirty="0" smtClean="0"/>
              <a:t>Для чего педагогу ДОО нужно знать типичные ошибки устной речи детей?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ru-RU" sz="2400" dirty="0" smtClean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14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26469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6.   Проследите </a:t>
            </a:r>
            <a:r>
              <a:rPr lang="ru-RU" sz="2400" dirty="0" smtClean="0"/>
              <a:t>усложнение содержания работы по развитию диалогической речи в возрастных </a:t>
            </a:r>
            <a:r>
              <a:rPr lang="ru-RU" sz="2400" dirty="0" smtClean="0"/>
              <a:t>группах.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7.   </a:t>
            </a:r>
            <a:r>
              <a:rPr lang="ru-RU" sz="2400" dirty="0" smtClean="0"/>
              <a:t>Охарактеризуйте </a:t>
            </a:r>
            <a:r>
              <a:rPr lang="ru-RU" sz="2400" dirty="0" smtClean="0"/>
              <a:t>приемы обучения диалогической речи и их использование в зависимости от возраста и уровня речевых </a:t>
            </a:r>
            <a:r>
              <a:rPr lang="ru-RU" sz="2400" dirty="0" smtClean="0"/>
              <a:t>умений </a:t>
            </a:r>
            <a:r>
              <a:rPr lang="ru-RU" sz="2400" dirty="0" smtClean="0"/>
              <a:t>детей.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 8.   Приведите </a:t>
            </a:r>
            <a:r>
              <a:rPr lang="ru-RU" sz="2400" dirty="0" smtClean="0"/>
              <a:t>примеры образовательных ситуаций, ориентированных на развитие диалогической речи.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9.   Обоснуйте </a:t>
            </a:r>
            <a:r>
              <a:rPr lang="ru-RU" sz="2400" dirty="0" smtClean="0"/>
              <a:t>возможность применения технологий речевого развития при решении задач развития диалогической речи на разных возрастных этапах.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03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59375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Список литературных источников:</a:t>
            </a:r>
          </a:p>
          <a:p>
            <a:pPr marL="0" indent="0">
              <a:buNone/>
            </a:pPr>
            <a:r>
              <a:rPr lang="ru-RU" dirty="0"/>
              <a:t>Стародубова Н.А. Теория и методика развития речи дошкольников: учеб. Пособие для студ. </a:t>
            </a:r>
            <a:r>
              <a:rPr lang="ru-RU" dirty="0" err="1"/>
              <a:t>высш</a:t>
            </a:r>
            <a:r>
              <a:rPr lang="ru-RU" dirty="0"/>
              <a:t>. учеб. заведений / Н.А. Стародубова. – 2-е изд., </a:t>
            </a:r>
            <a:r>
              <a:rPr lang="ru-RU" dirty="0" err="1"/>
              <a:t>испр</a:t>
            </a:r>
            <a:r>
              <a:rPr lang="ru-RU" dirty="0"/>
              <a:t>. – М.: Издательский центр «Академия», 2007. – 256 с.</a:t>
            </a:r>
          </a:p>
          <a:p>
            <a:pPr marL="0" indent="0">
              <a:buNone/>
            </a:pPr>
            <a:r>
              <a:rPr lang="ru-RU" dirty="0"/>
              <a:t>Максаков А.И. Правильно ли говорит ваш ребенок: КН. Для воспитателя дет. Сада. – 2-е изд., </a:t>
            </a:r>
            <a:r>
              <a:rPr lang="ru-RU" dirty="0" err="1"/>
              <a:t>испр</a:t>
            </a:r>
            <a:r>
              <a:rPr lang="ru-RU" dirty="0"/>
              <a:t>. - М.: Просвещение, 1988.- 159 с.</a:t>
            </a:r>
          </a:p>
          <a:p>
            <a:pPr marL="0" indent="0">
              <a:buNone/>
            </a:pPr>
            <a:r>
              <a:rPr lang="ru-RU" dirty="0"/>
              <a:t>Ушакова О.С. Теория и практика развития речи дошкольника. – М.: ТЦ Сфера, 2010. – 240 с.</a:t>
            </a:r>
          </a:p>
          <a:p>
            <a:pPr marL="0" indent="0">
              <a:buNone/>
            </a:pPr>
            <a:r>
              <a:rPr lang="ru-RU" dirty="0"/>
              <a:t>Кольцова М.М. Ребенок учится говорить . – 2-е изд., </a:t>
            </a:r>
            <a:r>
              <a:rPr lang="ru-RU" dirty="0" err="1"/>
              <a:t>перераб</a:t>
            </a:r>
            <a:r>
              <a:rPr lang="ru-RU" dirty="0"/>
              <a:t>. и доп. – М.: Сов. Россия, 1979. – 192 с.</a:t>
            </a:r>
          </a:p>
          <a:p>
            <a:pPr marL="0" indent="0">
              <a:buNone/>
            </a:pPr>
            <a:r>
              <a:rPr lang="ru-RU" dirty="0"/>
              <a:t>Яшина В.И. Теория и методик развития речи детей: учебник для студ. учреждений </a:t>
            </a:r>
            <a:r>
              <a:rPr lang="ru-RU" dirty="0" err="1"/>
              <a:t>выс</a:t>
            </a:r>
            <a:r>
              <a:rPr lang="ru-RU" dirty="0"/>
              <a:t>. проф. образования / В.И. Яшина, М.М. Алексеева ; под общ. Ред. В.И. Яшиной. – 4-е изд., </a:t>
            </a:r>
            <a:r>
              <a:rPr lang="ru-RU" dirty="0" err="1"/>
              <a:t>перераб</a:t>
            </a:r>
            <a:r>
              <a:rPr lang="ru-RU" dirty="0"/>
              <a:t>. и доп. – М.: Издательский центр «Академия, 2013. – 448 с.</a:t>
            </a:r>
          </a:p>
          <a:p>
            <a:pPr marL="0" indent="0">
              <a:buNone/>
            </a:pPr>
            <a:r>
              <a:rPr lang="ru-RU" dirty="0" err="1"/>
              <a:t>Улзытуева</a:t>
            </a:r>
            <a:r>
              <a:rPr lang="ru-RU" dirty="0"/>
              <a:t> А.И. Теории и технологии развития речи детей раннего и дошкольного возраста : учеб. пособие / А.И. </a:t>
            </a:r>
            <a:r>
              <a:rPr lang="ru-RU" dirty="0" err="1"/>
              <a:t>Улзытуева</a:t>
            </a:r>
            <a:r>
              <a:rPr lang="ru-RU" dirty="0"/>
              <a:t>, Н.А. </a:t>
            </a:r>
            <a:r>
              <a:rPr lang="ru-RU" dirty="0" err="1"/>
              <a:t>Моторина</a:t>
            </a:r>
            <a:r>
              <a:rPr lang="ru-RU" dirty="0"/>
              <a:t> ; </a:t>
            </a:r>
            <a:r>
              <a:rPr lang="ru-RU" dirty="0" err="1"/>
              <a:t>Забайкал</a:t>
            </a:r>
            <a:r>
              <a:rPr lang="ru-RU" dirty="0"/>
              <a:t>. гос. ун-т. – Чита : </a:t>
            </a:r>
            <a:r>
              <a:rPr lang="ru-RU" dirty="0" err="1"/>
              <a:t>ЗабГУ</a:t>
            </a:r>
            <a:r>
              <a:rPr lang="ru-RU" dirty="0"/>
              <a:t>, 2015. – 108 с.</a:t>
            </a:r>
          </a:p>
          <a:p>
            <a:pPr marL="0" indent="0">
              <a:buNone/>
            </a:pPr>
            <a:r>
              <a:rPr lang="ru-RU" dirty="0"/>
              <a:t>Гвоздев Н.А. Вопросы изучения детской речи. – СПб.: «Детство -пресс». – 472 С.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260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354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Теории и технологии развития речи детей раннего и дошкольного возраста  Тема:  Теории и технологии развития диалогической речи детей в ДОО Практическое занятие №1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Теории и технологии развития речи детей раннего и дошкольного возраста  Практическое занятие №2 Теории и технологии формирования грамматического строя речи детей раннего и дошкольного возраста</dc:title>
  <dc:creator>Гейсер Надежда Сергеевна</dc:creator>
  <cp:lastModifiedBy>Гейсер Надежда Сергеевна</cp:lastModifiedBy>
  <cp:revision>5</cp:revision>
  <dcterms:created xsi:type="dcterms:W3CDTF">2020-10-12T00:20:44Z</dcterms:created>
  <dcterms:modified xsi:type="dcterms:W3CDTF">2021-02-04T04:28:58Z</dcterms:modified>
</cp:coreProperties>
</file>