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4" r:id="rId9"/>
    <p:sldId id="263" r:id="rId10"/>
    <p:sldId id="262" r:id="rId11"/>
    <p:sldId id="261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21.12.2015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700808"/>
            <a:ext cx="7406640" cy="1472184"/>
          </a:xfrm>
        </p:spPr>
        <p:txBody>
          <a:bodyPr/>
          <a:lstStyle/>
          <a:p>
            <a:r>
              <a:rPr lang="ru-RU" dirty="0" smtClean="0"/>
              <a:t>Методика обучения ходьбе в разных возрастных группах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733256"/>
            <a:ext cx="5461426" cy="11247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Выполнили: студентки ДО-13 Наумова Елена и </a:t>
            </a:r>
            <a:r>
              <a:rPr lang="ru-RU" dirty="0" err="1" smtClean="0"/>
              <a:t>Маюрова</a:t>
            </a:r>
            <a:r>
              <a:rPr lang="ru-RU" dirty="0" smtClean="0"/>
              <a:t> Екатерина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462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Ходьба выпадами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04864"/>
            <a:ext cx="7488832" cy="4431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8962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Х</a:t>
            </a:r>
            <a:r>
              <a:rPr lang="ru-RU" dirty="0" smtClean="0"/>
              <a:t>одьба </a:t>
            </a:r>
            <a:r>
              <a:rPr lang="ru-RU" dirty="0" err="1"/>
              <a:t>скрестным</a:t>
            </a:r>
            <a:r>
              <a:rPr lang="ru-RU" dirty="0"/>
              <a:t> шагом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348880"/>
            <a:ext cx="4610100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3776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</a:t>
            </a:r>
            <a:r>
              <a:rPr lang="ru-RU" dirty="0" smtClean="0"/>
              <a:t>имнастическая </a:t>
            </a:r>
            <a:r>
              <a:rPr lang="ru-RU" dirty="0"/>
              <a:t>ходьба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988840"/>
            <a:ext cx="5715000" cy="468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9963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Методика обучения ходьбе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0768"/>
            <a:ext cx="9018826" cy="5184576"/>
          </a:xfrm>
        </p:spPr>
      </p:pic>
    </p:spTree>
    <p:extLst>
      <p:ext uri="{BB962C8B-B14F-4D97-AF65-F5344CB8AC3E}">
        <p14:creationId xmlns:p14="http://schemas.microsoft.com/office/powerpoint/2010/main" val="3067411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97" y="764704"/>
            <a:ext cx="9153097" cy="4680520"/>
          </a:xfrm>
        </p:spPr>
      </p:pic>
    </p:spTree>
    <p:extLst>
      <p:ext uri="{BB962C8B-B14F-4D97-AF65-F5344CB8AC3E}">
        <p14:creationId xmlns:p14="http://schemas.microsoft.com/office/powerpoint/2010/main" val="236977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8964488" cy="3816424"/>
          </a:xfrm>
        </p:spPr>
      </p:pic>
    </p:spTree>
    <p:extLst>
      <p:ext uri="{BB962C8B-B14F-4D97-AF65-F5344CB8AC3E}">
        <p14:creationId xmlns:p14="http://schemas.microsoft.com/office/powerpoint/2010/main" val="247650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529" y="404664"/>
            <a:ext cx="8933688" cy="62484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 </a:t>
            </a:r>
            <a:r>
              <a:rPr lang="ru-RU" b="1" dirty="0"/>
              <a:t>МЛАДШЕМ ВОЗРАСТЕ</a:t>
            </a:r>
            <a:r>
              <a:rPr lang="ru-RU" dirty="0"/>
              <a:t>  особое внимание уделяют координации движений рук и ног во время ходьбы, приучают детей свободному маху руками, развивают у них ориентировку в пространстве (не наталкиваться на предметы, быстро останавливаться по сигналу и т. д.).</a:t>
            </a:r>
          </a:p>
          <a:p>
            <a:r>
              <a:rPr lang="ru-RU" dirty="0"/>
              <a:t> Из-за слабости мышц-разгибателей многие дети младшего дошкольного возраста не могут ровно удерживать туловище и часто сутулятся. Это может привести к нарушениям осанки. Поэтому следует обязательно напоминать ребенку, чтобы он не горбился и не опускал голову во время ходьбы. При правильном положении головы выпрямляется спина и расширяется грудная клетка.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617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394136" cy="584373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Ходьба </a:t>
            </a:r>
            <a:r>
              <a:rPr lang="ru-RU" b="1" dirty="0"/>
              <a:t>детей СРЕДНЕГО ВОЗРАСТА</a:t>
            </a:r>
            <a:r>
              <a:rPr lang="ru-RU" dirty="0"/>
              <a:t> становится более уверенной и четкой. Однако у некоторых еще встречается нарушение ритма ходьбы</a:t>
            </a:r>
            <a:r>
              <a:rPr lang="ru-RU" b="1" dirty="0"/>
              <a:t>, </a:t>
            </a:r>
            <a:r>
              <a:rPr lang="ru-RU" dirty="0"/>
              <a:t>недостаточно энергичный мах руками, слабое отталкивание носком в конце шага.</a:t>
            </a:r>
          </a:p>
          <a:p>
            <a:r>
              <a:rPr lang="ru-RU" dirty="0"/>
              <a:t>Главное требование к обучению правильной ходьбе детей этой возрастной группы — научить ребенка выполнять данное движение легко, уверенно, с правильным соотношением работы рук и ног. Дошкольникам 5 лет рекомендуется ходьба с изменением темпа и направления (по указанию взрослого), с переступанием через предметы (кубики, мячи), которые стоят на полу на расстоянии 35-45 см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2369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538152" cy="577172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 </a:t>
            </a:r>
            <a:r>
              <a:rPr lang="ru-RU" b="1" dirty="0"/>
              <a:t>СТАРШЕМ ДОШКОЛЬНОМ ВОЗРАСТЕ</a:t>
            </a:r>
            <a:r>
              <a:rPr lang="ru-RU" dirty="0"/>
              <a:t> движения в ходьбе совершенствуются</a:t>
            </a:r>
            <a:r>
              <a:rPr lang="ru-RU" b="1" dirty="0"/>
              <a:t> </a:t>
            </a:r>
            <a:r>
              <a:rPr lang="ru-RU" dirty="0"/>
              <a:t>благодаря</a:t>
            </a:r>
            <a:r>
              <a:rPr lang="ru-RU" b="1" dirty="0"/>
              <a:t> </a:t>
            </a:r>
            <a:r>
              <a:rPr lang="ru-RU" dirty="0"/>
              <a:t>накоплению двигательного опыта.</a:t>
            </a:r>
            <a:r>
              <a:rPr lang="ru-RU" b="1" dirty="0"/>
              <a:t> </a:t>
            </a:r>
            <a:r>
              <a:rPr lang="ru-RU" dirty="0"/>
              <a:t>Большинство детей 6 лет ходят с правильной координацией рук и ног, с четким шагом, с постановкой ноги на пятку и последующим перекатом на носок</a:t>
            </a:r>
            <a:r>
              <a:rPr lang="ru-RU" b="1" dirty="0"/>
              <a:t>,</a:t>
            </a:r>
            <a:r>
              <a:rPr lang="ru-RU" dirty="0"/>
              <a:t> что способствует более энергичному отталкиванию от почвы.</a:t>
            </a:r>
          </a:p>
          <a:p>
            <a:r>
              <a:rPr lang="ru-RU" dirty="0"/>
              <a:t> С детьми данной возрастной группы продолжают совершенствовать навыки ходьбы. Основное внимание уделяют формированию правильной осанки во время передвижения, выработке четкого и ритмичного шага, естественного и широкого маха руками. Для них полезны упражнения на внимание и выдержку во время ходьбы: остановиться по сигналу, принять определенную позу, выполнить поворот и продолжить движение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506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568952" cy="6192688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 </a:t>
            </a:r>
            <a:r>
              <a:rPr lang="ru-RU" dirty="0" smtClean="0"/>
              <a:t>    В </a:t>
            </a:r>
            <a:r>
              <a:rPr lang="ru-RU" dirty="0"/>
              <a:t>старшем дошкольном возрасте применяется ходьба:</a:t>
            </a:r>
          </a:p>
          <a:p>
            <a:r>
              <a:rPr lang="ru-RU" dirty="0"/>
              <a:t> 1) с высоким подниманием бедра, которая укрепляет мышцы спины, брюшного пресса и ног, требует сильного взмаха рук, способствующего развитию мышц плечевого пояса и укреплению связочного и суставного аппарата;</a:t>
            </a:r>
          </a:p>
          <a:p>
            <a:r>
              <a:rPr lang="ru-RU" dirty="0"/>
              <a:t> 2) ходьба </a:t>
            </a:r>
            <a:r>
              <a:rPr lang="ru-RU" dirty="0" err="1"/>
              <a:t>скрестным</a:t>
            </a:r>
            <a:r>
              <a:rPr lang="ru-RU" dirty="0"/>
              <a:t> шагом, развивающая ловкость;</a:t>
            </a:r>
          </a:p>
          <a:p>
            <a:r>
              <a:rPr lang="ru-RU" dirty="0"/>
              <a:t> 3) ходьба приставным шагом;</a:t>
            </a:r>
          </a:p>
          <a:p>
            <a:r>
              <a:rPr lang="ru-RU" dirty="0"/>
              <a:t> 4) с различными заданиями, выполняемыми по сигналу, — на ориентировку в пространстве, изменение темпа, направления, с различными перестроениями, между предметами; ходьба с дополнительными движениями рук, с предметами; ходьба по уменьшенной площади опоры с постепенным подъемом в высоту, а также на различной высоте (мостики, доски, бревна), содействующая воспитанию чувства равновесия, выдержки, собранности, ловкости, экономии движений.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39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6036"/>
            <a:ext cx="9144000" cy="6864036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ru-RU" b="1" dirty="0"/>
              <a:t>ХОДЬБА</a:t>
            </a:r>
            <a:r>
              <a:rPr lang="ru-RU" dirty="0"/>
              <a:t> – </a:t>
            </a:r>
            <a:r>
              <a:rPr lang="ru-RU" b="1" dirty="0"/>
              <a:t>циклическое движение</a:t>
            </a:r>
            <a:r>
              <a:rPr lang="ru-RU" dirty="0"/>
              <a:t>, </a:t>
            </a:r>
            <a:r>
              <a:rPr lang="ru-RU" b="1" dirty="0"/>
              <a:t>естественный способ передвижения ребенка</a:t>
            </a:r>
            <a:r>
              <a:rPr lang="ru-RU" dirty="0"/>
              <a:t>. </a:t>
            </a:r>
            <a:r>
              <a:rPr lang="ru-RU" i="1" dirty="0"/>
              <a:t> </a:t>
            </a:r>
            <a:endParaRPr lang="ru-RU" dirty="0"/>
          </a:p>
          <a:p>
            <a:r>
              <a:rPr lang="ru-RU" dirty="0"/>
              <a:t>Нагрузка при ходьбе зависит от ее темпа и затраты энергии при ее выполнении</a:t>
            </a:r>
            <a:r>
              <a:rPr lang="ru-RU" b="1" dirty="0"/>
              <a:t>. </a:t>
            </a:r>
            <a:r>
              <a:rPr lang="ru-RU" dirty="0"/>
              <a:t>Темп ходьбы может быть обычный, умеренный, быстрый и т.д.</a:t>
            </a:r>
          </a:p>
          <a:p>
            <a:r>
              <a:rPr lang="ru-RU" dirty="0"/>
              <a:t>Ходьба является сложным движением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/>
              <a:t>Она оказывает значительное физиологическое воздействие на организм: во время ходьбы в работу включается более 60% мышц, активизируются обменные, дыхательные процессы; повышается работа сердечно-сосудистой, нервной и других систем организма.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913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538152" cy="605976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Дети </a:t>
            </a:r>
            <a:r>
              <a:rPr lang="ru-RU" b="1" dirty="0"/>
              <a:t>7-го ГОДА ЖИЗНИ</a:t>
            </a:r>
            <a:r>
              <a:rPr lang="ru-RU" dirty="0"/>
              <a:t> при целенаправленном руководстве хорошо и свободно двигаются, имеют правильную осанку, координацию движений</a:t>
            </a:r>
            <a:r>
              <a:rPr lang="ru-RU" b="1" dirty="0"/>
              <a:t>, </a:t>
            </a:r>
            <a:r>
              <a:rPr lang="ru-RU" dirty="0"/>
              <a:t>ориентируются в различных условиях и пользуются в связи с этим различными приемами ходьбы, успешно овладевают ее техникой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/>
              <a:t>В целях совершенствования ходьбы им предлагаются более сложные упражнения: ходьба в приседе — ноги согнуты в коленях, при шаге нога ставится на стопу с пятки, затем с перекатом на носок выполняется отталкивание от плоскости.</a:t>
            </a:r>
          </a:p>
          <a:p>
            <a:r>
              <a:rPr lang="ru-RU" dirty="0"/>
              <a:t>Дошкольникам всех возрастных групп как упражнение рекомендуют ходьбу с гимнастической палкой на плечах, лопатках, за спиной и перед грудью</a:t>
            </a:r>
            <a:r>
              <a:rPr lang="ru-RU" b="1" dirty="0"/>
              <a:t>, </a:t>
            </a:r>
            <a:r>
              <a:rPr lang="ru-RU" dirty="0"/>
              <a:t>с мешочком на голове (массой 500 г), а также </a:t>
            </a:r>
            <a:r>
              <a:rPr lang="ru-RU" b="1" dirty="0"/>
              <a:t>с</a:t>
            </a:r>
            <a:r>
              <a:rPr lang="ru-RU" dirty="0"/>
              <a:t> фиксированным положением рук (руки на поясе, за головой, в стороны). Эти виды ходьбы широко применяются в утренней гимнастике.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9196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48072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Им также полезна ходьба с ускорением и замедлением темпа</a:t>
            </a:r>
            <a:r>
              <a:rPr lang="ru-RU" b="1" dirty="0"/>
              <a:t>; </a:t>
            </a:r>
            <a:r>
              <a:rPr lang="ru-RU" dirty="0"/>
              <a:t>ходьба на носках, пятках, внутренней и внешней сторонах стопы</a:t>
            </a:r>
            <a:r>
              <a:rPr lang="ru-RU" b="1" dirty="0"/>
              <a:t>, </a:t>
            </a:r>
            <a:r>
              <a:rPr lang="ru-RU" dirty="0"/>
              <a:t>с высоким подниманием бедра. Эти упражнения выполняются в виде имитационных упражнений: пройти, «как косолапый мишка», «лошадка», «цапля», «лисичка» и т. д. Такие виды имитационной ходьбы целесообразно чередовать с обыкновенной ходьбой. Все эти упражнения способствуют развитию мышц опорно-двигательного аппарата и профилактике плоскостопия.</a:t>
            </a:r>
          </a:p>
          <a:p>
            <a:r>
              <a:rPr lang="ru-RU" dirty="0"/>
              <a:t>Упражнения в ходьбе, предлагаемые дошкольникам, сопровождаются разнообразными заданиями. Например, ходьба со сменой направления (по указанию взрослого), спиной вперед, с закрытыми глазами, со сменой темпа и с остановками по сигналу; с движениями рук (хлопки в ладони над головой, перед грудью, за спиной и т. д.); ходьба «по кочкам» (кружочки, нарисованные на земле на расстоянии 40—50 см один от другого); с переступанием через предметы (кубики, коробочки, камешки) на полу (земле) на расстоянии 30—45 см; ходьба в чередовании с бегом.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03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610160" cy="6131768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b="1" dirty="0"/>
              <a:t>Содержание программного материала для детей младшей группы</a:t>
            </a:r>
            <a:endParaRPr lang="ru-RU" dirty="0"/>
          </a:p>
          <a:p>
            <a:r>
              <a:rPr lang="ru-RU" dirty="0"/>
              <a:t>1. Ходьба обычная, на носках, с высоким подниманием колена, в колонне по одному, по два (парами).</a:t>
            </a:r>
          </a:p>
          <a:p>
            <a:r>
              <a:rPr lang="ru-RU" dirty="0"/>
              <a:t>2. Ходьба в разных направлениях:</a:t>
            </a:r>
          </a:p>
          <a:p>
            <a:r>
              <a:rPr lang="ru-RU" dirty="0"/>
              <a:t>по прямой,</a:t>
            </a:r>
          </a:p>
          <a:p>
            <a:r>
              <a:rPr lang="ru-RU" dirty="0"/>
              <a:t>по кругу,</a:t>
            </a:r>
          </a:p>
          <a:p>
            <a:r>
              <a:rPr lang="ru-RU" dirty="0"/>
              <a:t>змейкой (между предметами),</a:t>
            </a:r>
          </a:p>
          <a:p>
            <a:r>
              <a:rPr lang="ru-RU" dirty="0"/>
              <a:t>врассыпную.</a:t>
            </a:r>
          </a:p>
          <a:p>
            <a:r>
              <a:rPr lang="ru-RU" dirty="0"/>
              <a:t>3. Ходьба с выполнением заданий (с остановкой, приседанием, поворотом).</a:t>
            </a:r>
          </a:p>
        </p:txBody>
      </p:sp>
    </p:spTree>
    <p:extLst>
      <p:ext uri="{BB962C8B-B14F-4D97-AF65-F5344CB8AC3E}">
        <p14:creationId xmlns:p14="http://schemas.microsoft.com/office/powerpoint/2010/main" val="2721445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12068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b="1" dirty="0"/>
              <a:t>Содержание программного материала для детей средней группы</a:t>
            </a:r>
            <a:endParaRPr lang="ru-RU" dirty="0"/>
          </a:p>
          <a:p>
            <a:r>
              <a:rPr lang="ru-RU" b="1" dirty="0"/>
              <a:t>1. Ходьба на носках, пятках, на наружных сводах стопы.</a:t>
            </a:r>
          </a:p>
          <a:p>
            <a:r>
              <a:rPr lang="ru-RU" b="1" dirty="0"/>
              <a:t>2. Ходьба с высоким подниманием бедра.</a:t>
            </a:r>
          </a:p>
          <a:p>
            <a:r>
              <a:rPr lang="ru-RU" b="1" dirty="0"/>
              <a:t>3. Ходьба мелким и широким шагом, приставным шагом в сторону (вправо/влево).</a:t>
            </a:r>
          </a:p>
          <a:p>
            <a:r>
              <a:rPr lang="ru-RU" b="1" dirty="0"/>
              <a:t>4. Ходьба в колонне по одному, парами, с изменением направления движения, "змейкой", врассыпную, с нахождением своего места в колонне.</a:t>
            </a:r>
          </a:p>
          <a:p>
            <a:r>
              <a:rPr lang="ru-RU" b="1" dirty="0"/>
              <a:t>5. Ходьба с перешагиванием через предметы (35-40 см).</a:t>
            </a:r>
          </a:p>
          <a:p>
            <a:r>
              <a:rPr lang="ru-RU" b="1" dirty="0"/>
              <a:t>6. Ходьба по кругу, взявшись за руки.</a:t>
            </a:r>
          </a:p>
          <a:p>
            <a:r>
              <a:rPr lang="ru-RU" b="1" dirty="0"/>
              <a:t>7. Ходьба с остановкой по сигналу, между предметами.</a:t>
            </a:r>
          </a:p>
          <a:p>
            <a:r>
              <a:rPr lang="ru-RU" b="1" dirty="0"/>
              <a:t>8. Пешеходная прогулка.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2381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54176" cy="5987752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ru-RU" b="1" dirty="0"/>
              <a:t>Содержание программного материала для детей старшей группы</a:t>
            </a:r>
          </a:p>
          <a:p>
            <a:r>
              <a:rPr lang="ru-RU" b="1" dirty="0"/>
              <a:t>1. Ходьба на носках, пятках, внешней стороне стопы.</a:t>
            </a:r>
          </a:p>
          <a:p>
            <a:r>
              <a:rPr lang="ru-RU" b="1" dirty="0"/>
              <a:t>2. Ходьба с высоким подниманием бедра.</a:t>
            </a:r>
          </a:p>
          <a:p>
            <a:r>
              <a:rPr lang="ru-RU" b="1" dirty="0"/>
              <a:t>3. Ходьба приставным шагом вправо (влево).</a:t>
            </a:r>
          </a:p>
          <a:p>
            <a:r>
              <a:rPr lang="ru-RU" b="1" dirty="0"/>
              <a:t>4. Ходьба мелким и широким шагом.</a:t>
            </a:r>
          </a:p>
          <a:p>
            <a:r>
              <a:rPr lang="ru-RU" b="1" dirty="0"/>
              <a:t>5. Ходьба в колонне по одному, по два (парами).</a:t>
            </a:r>
          </a:p>
          <a:p>
            <a:r>
              <a:rPr lang="ru-RU" b="1" dirty="0"/>
              <a:t>6. Ходьба с изменением направления движения, "змейкой", врассыпную.</a:t>
            </a:r>
          </a:p>
          <a:p>
            <a:r>
              <a:rPr lang="ru-RU" b="1" dirty="0"/>
              <a:t>7. Ходьба с выполнением задания по сигналу.</a:t>
            </a:r>
          </a:p>
          <a:p>
            <a:r>
              <a:rPr lang="ru-RU" b="1" dirty="0"/>
              <a:t>8. Ходьба с перешагиванием через предметы.</a:t>
            </a:r>
          </a:p>
          <a:p>
            <a:r>
              <a:rPr lang="ru-RU" b="1" dirty="0"/>
              <a:t>9. Ходьба по кругу по кругу, взявшись за руки.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083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538152" cy="5987752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/>
              <a:t>Содержание учебного материала для детей подготовительной группы</a:t>
            </a:r>
          </a:p>
          <a:p>
            <a:r>
              <a:rPr lang="ru-RU" b="1" dirty="0"/>
              <a:t>1.Ходьба обычная.</a:t>
            </a:r>
          </a:p>
          <a:p>
            <a:r>
              <a:rPr lang="ru-RU" b="1" dirty="0"/>
              <a:t>2. Ходьба на носках с различными положениями рук.</a:t>
            </a:r>
          </a:p>
          <a:p>
            <a:r>
              <a:rPr lang="ru-RU" b="1" dirty="0"/>
              <a:t>3. Ходьба на пятках.</a:t>
            </a:r>
          </a:p>
          <a:p>
            <a:r>
              <a:rPr lang="ru-RU" b="1" dirty="0"/>
              <a:t>4. Ходьба на наружных сводах стоп.</a:t>
            </a:r>
          </a:p>
          <a:p>
            <a:r>
              <a:rPr lang="ru-RU" b="1" dirty="0"/>
              <a:t>5. Ходьба с высоким подниманием колена (бедра).</a:t>
            </a:r>
          </a:p>
          <a:p>
            <a:r>
              <a:rPr lang="ru-RU" b="1" dirty="0"/>
              <a:t>6. Ходьба мелким и широким шагом.</a:t>
            </a:r>
          </a:p>
          <a:p>
            <a:r>
              <a:rPr lang="ru-RU" b="1" dirty="0"/>
              <a:t>7. Ходьба приставным шагом вперёд и назад.</a:t>
            </a:r>
          </a:p>
          <a:p>
            <a:r>
              <a:rPr lang="ru-RU" b="1" dirty="0"/>
              <a:t>8. Ходьба перекатом с пятки на носок.</a:t>
            </a:r>
          </a:p>
          <a:p>
            <a:r>
              <a:rPr lang="ru-RU" b="1" dirty="0"/>
              <a:t>9. Ходьба в </a:t>
            </a:r>
            <a:r>
              <a:rPr lang="ru-RU" b="1" dirty="0" err="1"/>
              <a:t>полуприседе</a:t>
            </a:r>
            <a:r>
              <a:rPr lang="ru-RU" b="1" dirty="0"/>
              <a:t>.</a:t>
            </a:r>
          </a:p>
          <a:p>
            <a:r>
              <a:rPr lang="ru-RU" b="1" dirty="0"/>
              <a:t>10. Ходьба в колонне по одному, по два, по три, в шеренге.</a:t>
            </a:r>
          </a:p>
          <a:p>
            <a:r>
              <a:rPr lang="ru-RU" b="1" dirty="0"/>
              <a:t>11. Ходьба в разных направлениях: по кругу, по прямой, с поворотами, "змейкой", врассыпную.</a:t>
            </a:r>
          </a:p>
          <a:p>
            <a:r>
              <a:rPr lang="ru-RU" b="1" dirty="0"/>
              <a:t>12. Ходьба в сочетании с другими видами движения.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2692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82168" cy="5915744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/>
              <a:t>Первая младшая группа (2-3 года).</a:t>
            </a:r>
            <a:r>
              <a:rPr lang="ru-RU" b="1" dirty="0"/>
              <a:t> В первой младшей группе нужно учить детей ходить правильно, не наталкиваясь друг на друга; формировать умение сохранять устойчивое положение тела и правильную осанку. Для этих целей используют различные приемы: указания педагога, его показ, имитацию, игровую форму, зрительные ориентиры. Например, воспитатель идет перед группой детей спиной вперед с флажком: «Дети, идите за мной! Смотрите на зеленый флажок. Какой он красивый, как развевается!». Малыши идут за взрослым, размахивая флажками, держа голову прямо. Чтобы научить детей выше поднимать ноги, следует использовать упражнения в ходьбе с перешагиванием через шнур, кубики. При выполнении ходьбы на носках эффективен такой прием: «Вот какие мы большие!». Развитию пространственной ориентировки служат зрительные ориентиры и ходьба в заданном направлении -- к кукле, мишке.</a:t>
            </a:r>
          </a:p>
          <a:p>
            <a:r>
              <a:rPr lang="ru-RU" b="1" i="1" dirty="0"/>
              <a:t>Вторая младшая группа (3-4 года).</a:t>
            </a:r>
            <a:r>
              <a:rPr lang="ru-RU" b="1" dirty="0"/>
              <a:t> Вводится ходьба на носках с высоким подниманием коленей, с изменением направления, с выполнением различных заданий (остановиться, присесть, повернуться лицом к окну, стене, воспитателю). Ходьбу на носках с высоким подниманием коленей необходимо чередовать с обычной ходьбой. Продолжительность каждого упражнения в начале года не должна превышать 5 секунд, а к концу года -- 10 секунд.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702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933688" cy="6059760"/>
          </a:xfrm>
        </p:spPr>
        <p:txBody>
          <a:bodyPr>
            <a:normAutofit fontScale="55000" lnSpcReduction="20000"/>
          </a:bodyPr>
          <a:lstStyle/>
          <a:p>
            <a:r>
              <a:rPr lang="ru-RU" b="1" i="1" dirty="0"/>
              <a:t>Средняя группа (4-5 лет).</a:t>
            </a:r>
            <a:r>
              <a:rPr lang="ru-RU" b="1" dirty="0"/>
              <a:t> В средней группе ставится задача закрепить умение ребенка ходить, координируя движения рук и ног. Для этого в вводной части занятий следует использовать ходьбу с ускорением и замедлением, а также чередовать ходьбу с бегом. Во время ходьбы надо периодически напоминать детям, чтобы они не опускали голову, спину держали прямо. Закреплению навыка сохранять правильную осанку, укреплению мышц и связок стопы способствует ходьба на носках со сменой положения рук. В этой группе вводится ходьба на пятках и наружных сторонах стоп. Эти упражнения должны быть непродолжительными (5-10 секунд), они проводятся в чередовании с другими видами ходьбы. При обучении ходьбе мелким и широким шагом используются зрительные ориентиры (начерченные мелом линии, плоские обручи и др.).</a:t>
            </a:r>
          </a:p>
          <a:p>
            <a:r>
              <a:rPr lang="ru-RU" b="1" i="1" dirty="0"/>
              <a:t>Старшая группа 5-6 лет).</a:t>
            </a:r>
            <a:r>
              <a:rPr lang="ru-RU" b="1" dirty="0"/>
              <a:t> Детей необходимо приучать выполнять все виды ходьбы четко, ритмично, с правильной осанкой и координацией. Так, при ходьбе на носках ребенок должен двигаться выпрямившись, чуть сгибая ноги в коленях; при ходьбе на пятках, на внешней стороне стопы двигаться ритмично, в общем темпе, стараясь выпрямиться. При обучении мягкому, эластичному шагу используются акцентированный перекат с пятки на носок и активные движения рук.</a:t>
            </a:r>
          </a:p>
          <a:p>
            <a:r>
              <a:rPr lang="ru-RU" b="1" i="1" dirty="0"/>
              <a:t>Подготовительная группа (6-7 лет).</a:t>
            </a:r>
            <a:r>
              <a:rPr lang="ru-RU" b="1" dirty="0"/>
              <a:t> Дети совершенствуют технику ходьбы с разным положением рук. На одном занятии можно использовать упражнения в четырех-пяти видах ходьбы (повторяются пять-шесть раз примерно по 5 секунд). В летнее время детей следует упражнять в ходьбе по естественному грунту, песку, дорожке из камней, с подъемом и спуском, с перешагиванием (используются разные способы ходьбы).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56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ходьбы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Обычная ходьба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39797"/>
            <a:ext cx="4464496" cy="4365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8444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Ходьба на носках, на пятках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770" y="2204864"/>
            <a:ext cx="558165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5394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Х</a:t>
            </a:r>
            <a:r>
              <a:rPr lang="ru-RU" dirty="0" smtClean="0"/>
              <a:t>одьба </a:t>
            </a:r>
            <a:r>
              <a:rPr lang="ru-RU" dirty="0"/>
              <a:t>с высоким подниманием колена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536945"/>
            <a:ext cx="5904656" cy="4305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208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Ходьба широким шагом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20888"/>
            <a:ext cx="5688632" cy="3960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23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Х</a:t>
            </a:r>
            <a:r>
              <a:rPr lang="ru-RU" dirty="0" smtClean="0"/>
              <a:t>одьба </a:t>
            </a:r>
            <a:r>
              <a:rPr lang="ru-RU" dirty="0"/>
              <a:t>приставными шагами (прямо и </a:t>
            </a:r>
            <a:r>
              <a:rPr lang="ru-RU" dirty="0" smtClean="0"/>
              <a:t>боком)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12976"/>
            <a:ext cx="5715000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76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</a:t>
            </a:r>
            <a:r>
              <a:rPr lang="ru-RU" dirty="0"/>
              <a:t>одьба перекатом с пятки на носок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76512"/>
            <a:ext cx="7056784" cy="3609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418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Х</a:t>
            </a:r>
            <a:r>
              <a:rPr lang="ru-RU" dirty="0" smtClean="0"/>
              <a:t>одьба </a:t>
            </a:r>
            <a:r>
              <a:rPr lang="ru-RU" dirty="0"/>
              <a:t>в </a:t>
            </a:r>
            <a:r>
              <a:rPr lang="ru-RU" dirty="0" err="1"/>
              <a:t>полуприседе</a:t>
            </a:r>
            <a:r>
              <a:rPr lang="ru-RU" dirty="0"/>
              <a:t> и приседе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381000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140968"/>
            <a:ext cx="30575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6097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</TotalTime>
  <Words>465</Words>
  <Application>Microsoft Office PowerPoint</Application>
  <PresentationFormat>Экран (4:3)</PresentationFormat>
  <Paragraphs>79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Солнцестояние</vt:lpstr>
      <vt:lpstr>Методика обучения ходьбе в разных возрастных группах</vt:lpstr>
      <vt:lpstr>Презентация PowerPoint</vt:lpstr>
      <vt:lpstr>Виды ходьбы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Методика обучения ходьбе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обучения ходьбе в разных возрастных группах</dc:title>
  <dc:creator>Никита</dc:creator>
  <cp:lastModifiedBy>Никита</cp:lastModifiedBy>
  <cp:revision>3</cp:revision>
  <dcterms:created xsi:type="dcterms:W3CDTF">2015-12-21T09:32:42Z</dcterms:created>
  <dcterms:modified xsi:type="dcterms:W3CDTF">2015-12-21T10:11:46Z</dcterms:modified>
</cp:coreProperties>
</file>